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4" r:id="rId6"/>
    <p:sldId id="261" r:id="rId7"/>
    <p:sldId id="262" r:id="rId8"/>
    <p:sldId id="263" r:id="rId9"/>
    <p:sldId id="266" r:id="rId10"/>
    <p:sldId id="267" r:id="rId11"/>
    <p:sldId id="272" r:id="rId12"/>
    <p:sldId id="270" r:id="rId13"/>
    <p:sldId id="271" r:id="rId14"/>
    <p:sldId id="269" r:id="rId15"/>
    <p:sldId id="273" r:id="rId16"/>
    <p:sldId id="275" r:id="rId17"/>
    <p:sldId id="276" r:id="rId18"/>
    <p:sldId id="274" r:id="rId19"/>
    <p:sldId id="307" r:id="rId20"/>
    <p:sldId id="309" r:id="rId21"/>
    <p:sldId id="30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37"/>
  </p:normalViewPr>
  <p:slideViewPr>
    <p:cSldViewPr snapToGrid="0" snapToObjects="1">
      <p:cViewPr varScale="1">
        <p:scale>
          <a:sx n="98" d="100"/>
          <a:sy n="98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9D4E1B-3254-496A-80E9-941290C5311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315C574-6E65-4905-BEE3-34CDE00159CA}">
      <dgm:prSet/>
      <dgm:spPr/>
      <dgm:t>
        <a:bodyPr/>
        <a:lstStyle/>
        <a:p>
          <a:r>
            <a:rPr lang="tr-TR" dirty="0"/>
            <a:t>Sunuş Yoluyla Öğretim Stratejisi</a:t>
          </a:r>
          <a:endParaRPr lang="en-US" dirty="0"/>
        </a:p>
      </dgm:t>
    </dgm:pt>
    <dgm:pt modelId="{3FA00D79-94AC-426F-8300-D51A80928A3E}" type="parTrans" cxnId="{BF19E625-A9B1-4B25-B9DF-9CA25E9C5245}">
      <dgm:prSet/>
      <dgm:spPr/>
      <dgm:t>
        <a:bodyPr/>
        <a:lstStyle/>
        <a:p>
          <a:endParaRPr lang="en-US"/>
        </a:p>
      </dgm:t>
    </dgm:pt>
    <dgm:pt modelId="{E3864739-EF76-4423-8BE9-CF2D35A1D7CB}" type="sibTrans" cxnId="{BF19E625-A9B1-4B25-B9DF-9CA25E9C5245}">
      <dgm:prSet/>
      <dgm:spPr/>
      <dgm:t>
        <a:bodyPr/>
        <a:lstStyle/>
        <a:p>
          <a:endParaRPr lang="en-US"/>
        </a:p>
      </dgm:t>
    </dgm:pt>
    <dgm:pt modelId="{66C25B2B-A516-47AC-90F1-0CE2E93C5A3A}">
      <dgm:prSet/>
      <dgm:spPr/>
      <dgm:t>
        <a:bodyPr/>
        <a:lstStyle/>
        <a:p>
          <a:r>
            <a:rPr lang="tr-TR" dirty="0"/>
            <a:t>Buluş Yoluyla Öğretim Stratejisi</a:t>
          </a:r>
          <a:endParaRPr lang="en-US" dirty="0"/>
        </a:p>
      </dgm:t>
    </dgm:pt>
    <dgm:pt modelId="{E1A4BBA1-F545-4429-9B1A-3594A88C382F}" type="parTrans" cxnId="{C57EAB0D-42C0-4CFD-9AC1-35D1A39B40BB}">
      <dgm:prSet/>
      <dgm:spPr/>
      <dgm:t>
        <a:bodyPr/>
        <a:lstStyle/>
        <a:p>
          <a:endParaRPr lang="en-US"/>
        </a:p>
      </dgm:t>
    </dgm:pt>
    <dgm:pt modelId="{3AC5FB36-C87E-4A2F-9CC7-5049DCAA480D}" type="sibTrans" cxnId="{C57EAB0D-42C0-4CFD-9AC1-35D1A39B40BB}">
      <dgm:prSet/>
      <dgm:spPr/>
      <dgm:t>
        <a:bodyPr/>
        <a:lstStyle/>
        <a:p>
          <a:endParaRPr lang="en-US"/>
        </a:p>
      </dgm:t>
    </dgm:pt>
    <dgm:pt modelId="{782EAB79-FC59-43EA-8C1F-24B38DEF837A}">
      <dgm:prSet/>
      <dgm:spPr/>
      <dgm:t>
        <a:bodyPr/>
        <a:lstStyle/>
        <a:p>
          <a:r>
            <a:rPr lang="tr-TR" dirty="0"/>
            <a:t>Araştırma-İnceleme Yoluyla Öğretim Stratejisi</a:t>
          </a:r>
          <a:endParaRPr lang="en-US" dirty="0"/>
        </a:p>
      </dgm:t>
    </dgm:pt>
    <dgm:pt modelId="{B3830E19-4C2E-4AB6-8354-D12FA8910076}" type="parTrans" cxnId="{FFDBE0B3-0943-445F-AAE7-BC0699A2196A}">
      <dgm:prSet/>
      <dgm:spPr/>
      <dgm:t>
        <a:bodyPr/>
        <a:lstStyle/>
        <a:p>
          <a:endParaRPr lang="en-US"/>
        </a:p>
      </dgm:t>
    </dgm:pt>
    <dgm:pt modelId="{3740FCF8-3C4F-4494-8A2B-83FC7A1A9F8F}" type="sibTrans" cxnId="{FFDBE0B3-0943-445F-AAE7-BC0699A2196A}">
      <dgm:prSet/>
      <dgm:spPr/>
      <dgm:t>
        <a:bodyPr/>
        <a:lstStyle/>
        <a:p>
          <a:endParaRPr lang="en-US"/>
        </a:p>
      </dgm:t>
    </dgm:pt>
    <dgm:pt modelId="{97F1695E-7510-E145-B01B-8714D8A6FD72}" type="pres">
      <dgm:prSet presAssocID="{319D4E1B-3254-496A-80E9-941290C5311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528778E-EABB-FF4D-91FF-8926EE704230}" type="pres">
      <dgm:prSet presAssocID="{D315C574-6E65-4905-BEE3-34CDE00159CA}" presName="hierRoot1" presStyleCnt="0"/>
      <dgm:spPr/>
    </dgm:pt>
    <dgm:pt modelId="{9F7720D8-A135-E94A-96F6-0893259512CE}" type="pres">
      <dgm:prSet presAssocID="{D315C574-6E65-4905-BEE3-34CDE00159CA}" presName="composite" presStyleCnt="0"/>
      <dgm:spPr/>
    </dgm:pt>
    <dgm:pt modelId="{0B1F8EF0-8F5B-B34A-9B25-2AF28F41C5C1}" type="pres">
      <dgm:prSet presAssocID="{D315C574-6E65-4905-BEE3-34CDE00159CA}" presName="background" presStyleLbl="node0" presStyleIdx="0" presStyleCnt="3"/>
      <dgm:spPr/>
    </dgm:pt>
    <dgm:pt modelId="{EB6AD4FB-EA1D-C142-9534-815AD1B38194}" type="pres">
      <dgm:prSet presAssocID="{D315C574-6E65-4905-BEE3-34CDE00159CA}" presName="text" presStyleLbl="fgAcc0" presStyleIdx="0" presStyleCnt="3">
        <dgm:presLayoutVars>
          <dgm:chPref val="3"/>
        </dgm:presLayoutVars>
      </dgm:prSet>
      <dgm:spPr/>
    </dgm:pt>
    <dgm:pt modelId="{460627D7-18C2-2743-A27B-47A1259F305D}" type="pres">
      <dgm:prSet presAssocID="{D315C574-6E65-4905-BEE3-34CDE00159CA}" presName="hierChild2" presStyleCnt="0"/>
      <dgm:spPr/>
    </dgm:pt>
    <dgm:pt modelId="{87108FC6-9B17-5441-BACB-F9ACD0B84E2B}" type="pres">
      <dgm:prSet presAssocID="{66C25B2B-A516-47AC-90F1-0CE2E93C5A3A}" presName="hierRoot1" presStyleCnt="0"/>
      <dgm:spPr/>
    </dgm:pt>
    <dgm:pt modelId="{2051CF23-3750-344C-B567-DA290ACA8D7D}" type="pres">
      <dgm:prSet presAssocID="{66C25B2B-A516-47AC-90F1-0CE2E93C5A3A}" presName="composite" presStyleCnt="0"/>
      <dgm:spPr/>
    </dgm:pt>
    <dgm:pt modelId="{060F8BC0-0C38-CA42-ADF4-49238F6D54F7}" type="pres">
      <dgm:prSet presAssocID="{66C25B2B-A516-47AC-90F1-0CE2E93C5A3A}" presName="background" presStyleLbl="node0" presStyleIdx="1" presStyleCnt="3"/>
      <dgm:spPr/>
    </dgm:pt>
    <dgm:pt modelId="{A774896F-7E4D-C24D-9E3C-0D418F52914D}" type="pres">
      <dgm:prSet presAssocID="{66C25B2B-A516-47AC-90F1-0CE2E93C5A3A}" presName="text" presStyleLbl="fgAcc0" presStyleIdx="1" presStyleCnt="3">
        <dgm:presLayoutVars>
          <dgm:chPref val="3"/>
        </dgm:presLayoutVars>
      </dgm:prSet>
      <dgm:spPr/>
    </dgm:pt>
    <dgm:pt modelId="{08D322FC-B1CE-7742-A79D-608C64518329}" type="pres">
      <dgm:prSet presAssocID="{66C25B2B-A516-47AC-90F1-0CE2E93C5A3A}" presName="hierChild2" presStyleCnt="0"/>
      <dgm:spPr/>
    </dgm:pt>
    <dgm:pt modelId="{5142B09A-A848-1741-B744-94DC6CBE10DA}" type="pres">
      <dgm:prSet presAssocID="{782EAB79-FC59-43EA-8C1F-24B38DEF837A}" presName="hierRoot1" presStyleCnt="0"/>
      <dgm:spPr/>
    </dgm:pt>
    <dgm:pt modelId="{852D69A2-EF6B-624D-99BD-723338959D5E}" type="pres">
      <dgm:prSet presAssocID="{782EAB79-FC59-43EA-8C1F-24B38DEF837A}" presName="composite" presStyleCnt="0"/>
      <dgm:spPr/>
    </dgm:pt>
    <dgm:pt modelId="{D04DEC1E-2157-3F4A-AF8D-BBE9D8A03139}" type="pres">
      <dgm:prSet presAssocID="{782EAB79-FC59-43EA-8C1F-24B38DEF837A}" presName="background" presStyleLbl="node0" presStyleIdx="2" presStyleCnt="3"/>
      <dgm:spPr/>
    </dgm:pt>
    <dgm:pt modelId="{0A9B28F7-B91D-284F-894A-4DFDAF795840}" type="pres">
      <dgm:prSet presAssocID="{782EAB79-FC59-43EA-8C1F-24B38DEF837A}" presName="text" presStyleLbl="fgAcc0" presStyleIdx="2" presStyleCnt="3">
        <dgm:presLayoutVars>
          <dgm:chPref val="3"/>
        </dgm:presLayoutVars>
      </dgm:prSet>
      <dgm:spPr/>
    </dgm:pt>
    <dgm:pt modelId="{17A8B217-8AF2-444F-811E-EF7E2F2AE917}" type="pres">
      <dgm:prSet presAssocID="{782EAB79-FC59-43EA-8C1F-24B38DEF837A}" presName="hierChild2" presStyleCnt="0"/>
      <dgm:spPr/>
    </dgm:pt>
  </dgm:ptLst>
  <dgm:cxnLst>
    <dgm:cxn modelId="{C57EAB0D-42C0-4CFD-9AC1-35D1A39B40BB}" srcId="{319D4E1B-3254-496A-80E9-941290C5311F}" destId="{66C25B2B-A516-47AC-90F1-0CE2E93C5A3A}" srcOrd="1" destOrd="0" parTransId="{E1A4BBA1-F545-4429-9B1A-3594A88C382F}" sibTransId="{3AC5FB36-C87E-4A2F-9CC7-5049DCAA480D}"/>
    <dgm:cxn modelId="{BF19E625-A9B1-4B25-B9DF-9CA25E9C5245}" srcId="{319D4E1B-3254-496A-80E9-941290C5311F}" destId="{D315C574-6E65-4905-BEE3-34CDE00159CA}" srcOrd="0" destOrd="0" parTransId="{3FA00D79-94AC-426F-8300-D51A80928A3E}" sibTransId="{E3864739-EF76-4423-8BE9-CF2D35A1D7CB}"/>
    <dgm:cxn modelId="{5CDB4040-E390-9C45-B2CE-1B4AAFAD8D41}" type="presOf" srcId="{782EAB79-FC59-43EA-8C1F-24B38DEF837A}" destId="{0A9B28F7-B91D-284F-894A-4DFDAF795840}" srcOrd="0" destOrd="0" presId="urn:microsoft.com/office/officeart/2005/8/layout/hierarchy1"/>
    <dgm:cxn modelId="{8832FE47-E334-1447-AB7C-E6E2029ADE9D}" type="presOf" srcId="{D315C574-6E65-4905-BEE3-34CDE00159CA}" destId="{EB6AD4FB-EA1D-C142-9534-815AD1B38194}" srcOrd="0" destOrd="0" presId="urn:microsoft.com/office/officeart/2005/8/layout/hierarchy1"/>
    <dgm:cxn modelId="{E1F43159-9B29-B340-BC97-C91135E713B7}" type="presOf" srcId="{319D4E1B-3254-496A-80E9-941290C5311F}" destId="{97F1695E-7510-E145-B01B-8714D8A6FD72}" srcOrd="0" destOrd="0" presId="urn:microsoft.com/office/officeart/2005/8/layout/hierarchy1"/>
    <dgm:cxn modelId="{FFDBE0B3-0943-445F-AAE7-BC0699A2196A}" srcId="{319D4E1B-3254-496A-80E9-941290C5311F}" destId="{782EAB79-FC59-43EA-8C1F-24B38DEF837A}" srcOrd="2" destOrd="0" parTransId="{B3830E19-4C2E-4AB6-8354-D12FA8910076}" sibTransId="{3740FCF8-3C4F-4494-8A2B-83FC7A1A9F8F}"/>
    <dgm:cxn modelId="{F9E2DBC0-75BB-F440-BEE1-6D5AAE92FF22}" type="presOf" srcId="{66C25B2B-A516-47AC-90F1-0CE2E93C5A3A}" destId="{A774896F-7E4D-C24D-9E3C-0D418F52914D}" srcOrd="0" destOrd="0" presId="urn:microsoft.com/office/officeart/2005/8/layout/hierarchy1"/>
    <dgm:cxn modelId="{892268D2-F172-1B47-BF57-68D594FB6A1B}" type="presParOf" srcId="{97F1695E-7510-E145-B01B-8714D8A6FD72}" destId="{5528778E-EABB-FF4D-91FF-8926EE704230}" srcOrd="0" destOrd="0" presId="urn:microsoft.com/office/officeart/2005/8/layout/hierarchy1"/>
    <dgm:cxn modelId="{982095D6-11F6-2148-9760-056FDD634876}" type="presParOf" srcId="{5528778E-EABB-FF4D-91FF-8926EE704230}" destId="{9F7720D8-A135-E94A-96F6-0893259512CE}" srcOrd="0" destOrd="0" presId="urn:microsoft.com/office/officeart/2005/8/layout/hierarchy1"/>
    <dgm:cxn modelId="{200BC3B5-C243-EB47-9F5A-AFE8920F62C2}" type="presParOf" srcId="{9F7720D8-A135-E94A-96F6-0893259512CE}" destId="{0B1F8EF0-8F5B-B34A-9B25-2AF28F41C5C1}" srcOrd="0" destOrd="0" presId="urn:microsoft.com/office/officeart/2005/8/layout/hierarchy1"/>
    <dgm:cxn modelId="{935D93BC-1782-524F-9D11-6460DF59F74E}" type="presParOf" srcId="{9F7720D8-A135-E94A-96F6-0893259512CE}" destId="{EB6AD4FB-EA1D-C142-9534-815AD1B38194}" srcOrd="1" destOrd="0" presId="urn:microsoft.com/office/officeart/2005/8/layout/hierarchy1"/>
    <dgm:cxn modelId="{A7C55C2D-C479-7C46-9044-E548D5D5B936}" type="presParOf" srcId="{5528778E-EABB-FF4D-91FF-8926EE704230}" destId="{460627D7-18C2-2743-A27B-47A1259F305D}" srcOrd="1" destOrd="0" presId="urn:microsoft.com/office/officeart/2005/8/layout/hierarchy1"/>
    <dgm:cxn modelId="{D51DBCF5-08B3-5C4D-B57E-F137FC9F39C8}" type="presParOf" srcId="{97F1695E-7510-E145-B01B-8714D8A6FD72}" destId="{87108FC6-9B17-5441-BACB-F9ACD0B84E2B}" srcOrd="1" destOrd="0" presId="urn:microsoft.com/office/officeart/2005/8/layout/hierarchy1"/>
    <dgm:cxn modelId="{85580FE0-A3CD-DC43-9BB9-E8BC4E25043E}" type="presParOf" srcId="{87108FC6-9B17-5441-BACB-F9ACD0B84E2B}" destId="{2051CF23-3750-344C-B567-DA290ACA8D7D}" srcOrd="0" destOrd="0" presId="urn:microsoft.com/office/officeart/2005/8/layout/hierarchy1"/>
    <dgm:cxn modelId="{835FF948-92E4-FF4F-8931-CBA8729F33A8}" type="presParOf" srcId="{2051CF23-3750-344C-B567-DA290ACA8D7D}" destId="{060F8BC0-0C38-CA42-ADF4-49238F6D54F7}" srcOrd="0" destOrd="0" presId="urn:microsoft.com/office/officeart/2005/8/layout/hierarchy1"/>
    <dgm:cxn modelId="{AC4E0D5F-8A07-0646-9C56-73D430CF8C76}" type="presParOf" srcId="{2051CF23-3750-344C-B567-DA290ACA8D7D}" destId="{A774896F-7E4D-C24D-9E3C-0D418F52914D}" srcOrd="1" destOrd="0" presId="urn:microsoft.com/office/officeart/2005/8/layout/hierarchy1"/>
    <dgm:cxn modelId="{DB2B2B16-6C4A-4F48-A933-7796092B66AF}" type="presParOf" srcId="{87108FC6-9B17-5441-BACB-F9ACD0B84E2B}" destId="{08D322FC-B1CE-7742-A79D-608C64518329}" srcOrd="1" destOrd="0" presId="urn:microsoft.com/office/officeart/2005/8/layout/hierarchy1"/>
    <dgm:cxn modelId="{9262B09E-C13B-364A-A505-F1876E2B2E03}" type="presParOf" srcId="{97F1695E-7510-E145-B01B-8714D8A6FD72}" destId="{5142B09A-A848-1741-B744-94DC6CBE10DA}" srcOrd="2" destOrd="0" presId="urn:microsoft.com/office/officeart/2005/8/layout/hierarchy1"/>
    <dgm:cxn modelId="{3CABBC3D-F493-A443-B376-D36E090DD669}" type="presParOf" srcId="{5142B09A-A848-1741-B744-94DC6CBE10DA}" destId="{852D69A2-EF6B-624D-99BD-723338959D5E}" srcOrd="0" destOrd="0" presId="urn:microsoft.com/office/officeart/2005/8/layout/hierarchy1"/>
    <dgm:cxn modelId="{B0D0BDA7-4A37-BE43-AC10-1CF056295F31}" type="presParOf" srcId="{852D69A2-EF6B-624D-99BD-723338959D5E}" destId="{D04DEC1E-2157-3F4A-AF8D-BBE9D8A03139}" srcOrd="0" destOrd="0" presId="urn:microsoft.com/office/officeart/2005/8/layout/hierarchy1"/>
    <dgm:cxn modelId="{CC65FBEC-7A76-5A48-B012-11D49ADE98B7}" type="presParOf" srcId="{852D69A2-EF6B-624D-99BD-723338959D5E}" destId="{0A9B28F7-B91D-284F-894A-4DFDAF795840}" srcOrd="1" destOrd="0" presId="urn:microsoft.com/office/officeart/2005/8/layout/hierarchy1"/>
    <dgm:cxn modelId="{4CF59978-84B8-F54D-A6F4-5306C73B891C}" type="presParOf" srcId="{5142B09A-A848-1741-B744-94DC6CBE10DA}" destId="{17A8B217-8AF2-444F-811E-EF7E2F2AE91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BA24A3-A15E-4802-81A9-A4BB564EF31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2FC7DD2-5F0B-4669-8A6C-F9E4F3FF2E1E}">
      <dgm:prSet/>
      <dgm:spPr/>
      <dgm:t>
        <a:bodyPr/>
        <a:lstStyle/>
        <a:p>
          <a:r>
            <a:rPr lang="tr-TR" dirty="0"/>
            <a:t>David </a:t>
          </a:r>
          <a:r>
            <a:rPr lang="tr-TR" dirty="0" err="1"/>
            <a:t>Ausubel</a:t>
          </a:r>
          <a:r>
            <a:rPr lang="tr-TR" dirty="0"/>
            <a:t> tarafından geliştirilmiştir</a:t>
          </a:r>
          <a:r>
            <a:rPr lang="tr-TR"/>
            <a:t>. </a:t>
          </a:r>
          <a:endParaRPr lang="en-US" dirty="0"/>
        </a:p>
      </dgm:t>
    </dgm:pt>
    <dgm:pt modelId="{45AF4002-8268-4A59-B1C9-CCB618845B21}" type="parTrans" cxnId="{B717F72B-EAB9-49F1-89B4-9B36FA75B3FC}">
      <dgm:prSet/>
      <dgm:spPr/>
      <dgm:t>
        <a:bodyPr/>
        <a:lstStyle/>
        <a:p>
          <a:endParaRPr lang="en-US"/>
        </a:p>
      </dgm:t>
    </dgm:pt>
    <dgm:pt modelId="{5E0F2A9F-9335-447F-B1C6-FD4745E67B47}" type="sibTrans" cxnId="{B717F72B-EAB9-49F1-89B4-9B36FA75B3FC}">
      <dgm:prSet/>
      <dgm:spPr/>
      <dgm:t>
        <a:bodyPr/>
        <a:lstStyle/>
        <a:p>
          <a:endParaRPr lang="en-US"/>
        </a:p>
      </dgm:t>
    </dgm:pt>
    <dgm:pt modelId="{0CA01CB4-009E-4692-8F23-176B844163A4}">
      <dgm:prSet/>
      <dgm:spPr/>
      <dgm:t>
        <a:bodyPr/>
        <a:lstStyle/>
        <a:p>
          <a:r>
            <a:rPr lang="tr-TR"/>
            <a:t>Ausubel'e göre öğrenciler bilgileri keşfetmekten çok hazır alırlar.</a:t>
          </a:r>
          <a:endParaRPr lang="en-US"/>
        </a:p>
      </dgm:t>
    </dgm:pt>
    <dgm:pt modelId="{54791DE4-35D1-4DA0-84D6-4E1FD85B9537}" type="parTrans" cxnId="{E83001FC-3489-4E66-8EA4-9E765B44E20D}">
      <dgm:prSet/>
      <dgm:spPr/>
      <dgm:t>
        <a:bodyPr/>
        <a:lstStyle/>
        <a:p>
          <a:endParaRPr lang="en-US"/>
        </a:p>
      </dgm:t>
    </dgm:pt>
    <dgm:pt modelId="{B00C527D-6AF7-4F9E-B025-DFC599D4C466}" type="sibTrans" cxnId="{E83001FC-3489-4E66-8EA4-9E765B44E20D}">
      <dgm:prSet/>
      <dgm:spPr/>
      <dgm:t>
        <a:bodyPr/>
        <a:lstStyle/>
        <a:p>
          <a:endParaRPr lang="en-US"/>
        </a:p>
      </dgm:t>
    </dgm:pt>
    <dgm:pt modelId="{016BCBA7-F489-4E05-8AF2-FF7B4A33E454}">
      <dgm:prSet/>
      <dgm:spPr/>
      <dgm:t>
        <a:bodyPr/>
        <a:lstStyle/>
        <a:p>
          <a:r>
            <a:rPr lang="tr-TR"/>
            <a:t>Birey, herhangi bir konu alanıyla ilgili kavramları, ilkeleri, kendine sunulanı alma yoluyla kazanabilir (Alış yoluyla öğrenme). </a:t>
          </a:r>
          <a:endParaRPr lang="en-US"/>
        </a:p>
      </dgm:t>
    </dgm:pt>
    <dgm:pt modelId="{2D86EF96-DCF0-46D7-BA10-B73F143BB743}" type="parTrans" cxnId="{8A802C7C-9991-4F79-BEE5-14C660C85275}">
      <dgm:prSet/>
      <dgm:spPr/>
      <dgm:t>
        <a:bodyPr/>
        <a:lstStyle/>
        <a:p>
          <a:endParaRPr lang="en-US"/>
        </a:p>
      </dgm:t>
    </dgm:pt>
    <dgm:pt modelId="{64959EE9-BDCD-4C1F-A260-1DFFC81FFBE3}" type="sibTrans" cxnId="{8A802C7C-9991-4F79-BEE5-14C660C85275}">
      <dgm:prSet/>
      <dgm:spPr/>
      <dgm:t>
        <a:bodyPr/>
        <a:lstStyle/>
        <a:p>
          <a:endParaRPr lang="en-US"/>
        </a:p>
      </dgm:t>
    </dgm:pt>
    <dgm:pt modelId="{9FC42689-0374-47FF-92D2-C0AFFB56AA09}">
      <dgm:prSet/>
      <dgm:spPr/>
      <dgm:t>
        <a:bodyPr/>
        <a:lstStyle/>
        <a:p>
          <a:r>
            <a:rPr lang="tr-TR"/>
            <a:t>Bilişsel öğrenme kuramlarına dayalı olarak geliştirilmiştir.</a:t>
          </a:r>
          <a:endParaRPr lang="en-US"/>
        </a:p>
      </dgm:t>
    </dgm:pt>
    <dgm:pt modelId="{C87DCE53-5157-4E3B-99FD-F0DFFCB0CF36}" type="parTrans" cxnId="{36745850-E072-423D-A0E3-A892E24E4FED}">
      <dgm:prSet/>
      <dgm:spPr/>
      <dgm:t>
        <a:bodyPr/>
        <a:lstStyle/>
        <a:p>
          <a:endParaRPr lang="en-US"/>
        </a:p>
      </dgm:t>
    </dgm:pt>
    <dgm:pt modelId="{54BB023C-EF70-45C1-84B0-11D28CEE4123}" type="sibTrans" cxnId="{36745850-E072-423D-A0E3-A892E24E4FED}">
      <dgm:prSet/>
      <dgm:spPr/>
      <dgm:t>
        <a:bodyPr/>
        <a:lstStyle/>
        <a:p>
          <a:endParaRPr lang="en-US"/>
        </a:p>
      </dgm:t>
    </dgm:pt>
    <dgm:pt modelId="{D58B40F0-3426-4002-8AE4-230CB87987F5}">
      <dgm:prSet/>
      <dgm:spPr/>
      <dgm:t>
        <a:bodyPr/>
        <a:lstStyle/>
        <a:p>
          <a:r>
            <a:rPr lang="tr-TR"/>
            <a:t>Bilişsel alanın </a:t>
          </a:r>
          <a:r>
            <a:rPr lang="tr-TR" b="1"/>
            <a:t>bilgi</a:t>
          </a:r>
          <a:r>
            <a:rPr lang="tr-TR"/>
            <a:t> basamağı, duyuşsal alanın </a:t>
          </a:r>
          <a:r>
            <a:rPr lang="tr-TR" b="1"/>
            <a:t>alma</a:t>
          </a:r>
          <a:r>
            <a:rPr lang="tr-TR"/>
            <a:t> basamağı ve psikomotor alanın </a:t>
          </a:r>
          <a:r>
            <a:rPr lang="tr-TR" b="1"/>
            <a:t>algılama</a:t>
          </a:r>
          <a:r>
            <a:rPr lang="tr-TR"/>
            <a:t> basamağındaki kazanımlar için kullanılır.</a:t>
          </a:r>
          <a:endParaRPr lang="en-US"/>
        </a:p>
      </dgm:t>
    </dgm:pt>
    <dgm:pt modelId="{2D85533A-2A44-482F-993E-2007712A25C5}" type="parTrans" cxnId="{7E54EB8C-6296-492F-88A0-BEBFA7BEB314}">
      <dgm:prSet/>
      <dgm:spPr/>
      <dgm:t>
        <a:bodyPr/>
        <a:lstStyle/>
        <a:p>
          <a:endParaRPr lang="en-US"/>
        </a:p>
      </dgm:t>
    </dgm:pt>
    <dgm:pt modelId="{DC34F0DD-143F-4CC0-B896-041F0BB0389D}" type="sibTrans" cxnId="{7E54EB8C-6296-492F-88A0-BEBFA7BEB314}">
      <dgm:prSet/>
      <dgm:spPr/>
      <dgm:t>
        <a:bodyPr/>
        <a:lstStyle/>
        <a:p>
          <a:endParaRPr lang="en-US"/>
        </a:p>
      </dgm:t>
    </dgm:pt>
    <dgm:pt modelId="{8025559C-3AEA-1A44-A787-DB1097476937}" type="pres">
      <dgm:prSet presAssocID="{5FBA24A3-A15E-4802-81A9-A4BB564EF318}" presName="linear" presStyleCnt="0">
        <dgm:presLayoutVars>
          <dgm:animLvl val="lvl"/>
          <dgm:resizeHandles val="exact"/>
        </dgm:presLayoutVars>
      </dgm:prSet>
      <dgm:spPr/>
    </dgm:pt>
    <dgm:pt modelId="{134EA561-0FBD-EF40-84E3-4EB1E632B486}" type="pres">
      <dgm:prSet presAssocID="{62FC7DD2-5F0B-4669-8A6C-F9E4F3FF2E1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A4694C9-A5DC-6440-B740-349AC0D7872E}" type="pres">
      <dgm:prSet presAssocID="{5E0F2A9F-9335-447F-B1C6-FD4745E67B47}" presName="spacer" presStyleCnt="0"/>
      <dgm:spPr/>
    </dgm:pt>
    <dgm:pt modelId="{783CCF87-1C52-254C-AE2C-1106E80796DA}" type="pres">
      <dgm:prSet presAssocID="{0CA01CB4-009E-4692-8F23-176B844163A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6535D0C-23E0-7D4B-AE3B-77F0634CC3DB}" type="pres">
      <dgm:prSet presAssocID="{B00C527D-6AF7-4F9E-B025-DFC599D4C466}" presName="spacer" presStyleCnt="0"/>
      <dgm:spPr/>
    </dgm:pt>
    <dgm:pt modelId="{7096B2D1-124E-E941-AA00-D939C2FD1A47}" type="pres">
      <dgm:prSet presAssocID="{016BCBA7-F489-4E05-8AF2-FF7B4A33E45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657DF48-BBDD-294E-AA42-C5B05AEB519D}" type="pres">
      <dgm:prSet presAssocID="{64959EE9-BDCD-4C1F-A260-1DFFC81FFBE3}" presName="spacer" presStyleCnt="0"/>
      <dgm:spPr/>
    </dgm:pt>
    <dgm:pt modelId="{06BE2F05-2791-7C44-841D-C56E0374B200}" type="pres">
      <dgm:prSet presAssocID="{9FC42689-0374-47FF-92D2-C0AFFB56AA0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7ECCF91-3452-1B4B-94AB-8F80EB3855C3}" type="pres">
      <dgm:prSet presAssocID="{54BB023C-EF70-45C1-84B0-11D28CEE4123}" presName="spacer" presStyleCnt="0"/>
      <dgm:spPr/>
    </dgm:pt>
    <dgm:pt modelId="{844127D0-733C-AF4B-B864-47E0D058BDE3}" type="pres">
      <dgm:prSet presAssocID="{D58B40F0-3426-4002-8AE4-230CB87987F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76BBB26-6161-3E41-97B2-9DCBF0B52CEF}" type="presOf" srcId="{D58B40F0-3426-4002-8AE4-230CB87987F5}" destId="{844127D0-733C-AF4B-B864-47E0D058BDE3}" srcOrd="0" destOrd="0" presId="urn:microsoft.com/office/officeart/2005/8/layout/vList2"/>
    <dgm:cxn modelId="{B717F72B-EAB9-49F1-89B4-9B36FA75B3FC}" srcId="{5FBA24A3-A15E-4802-81A9-A4BB564EF318}" destId="{62FC7DD2-5F0B-4669-8A6C-F9E4F3FF2E1E}" srcOrd="0" destOrd="0" parTransId="{45AF4002-8268-4A59-B1C9-CCB618845B21}" sibTransId="{5E0F2A9F-9335-447F-B1C6-FD4745E67B47}"/>
    <dgm:cxn modelId="{36745850-E072-423D-A0E3-A892E24E4FED}" srcId="{5FBA24A3-A15E-4802-81A9-A4BB564EF318}" destId="{9FC42689-0374-47FF-92D2-C0AFFB56AA09}" srcOrd="3" destOrd="0" parTransId="{C87DCE53-5157-4E3B-99FD-F0DFFCB0CF36}" sibTransId="{54BB023C-EF70-45C1-84B0-11D28CEE4123}"/>
    <dgm:cxn modelId="{57406E50-60B7-3647-8B52-E42C0278BB1F}" type="presOf" srcId="{016BCBA7-F489-4E05-8AF2-FF7B4A33E454}" destId="{7096B2D1-124E-E941-AA00-D939C2FD1A47}" srcOrd="0" destOrd="0" presId="urn:microsoft.com/office/officeart/2005/8/layout/vList2"/>
    <dgm:cxn modelId="{8A802C7C-9991-4F79-BEE5-14C660C85275}" srcId="{5FBA24A3-A15E-4802-81A9-A4BB564EF318}" destId="{016BCBA7-F489-4E05-8AF2-FF7B4A33E454}" srcOrd="2" destOrd="0" parTransId="{2D86EF96-DCF0-46D7-BA10-B73F143BB743}" sibTransId="{64959EE9-BDCD-4C1F-A260-1DFFC81FFBE3}"/>
    <dgm:cxn modelId="{7E54EB8C-6296-492F-88A0-BEBFA7BEB314}" srcId="{5FBA24A3-A15E-4802-81A9-A4BB564EF318}" destId="{D58B40F0-3426-4002-8AE4-230CB87987F5}" srcOrd="4" destOrd="0" parTransId="{2D85533A-2A44-482F-993E-2007712A25C5}" sibTransId="{DC34F0DD-143F-4CC0-B896-041F0BB0389D}"/>
    <dgm:cxn modelId="{A72F118F-4A7C-B64F-A7E8-20B4B21B1499}" type="presOf" srcId="{0CA01CB4-009E-4692-8F23-176B844163A4}" destId="{783CCF87-1C52-254C-AE2C-1106E80796DA}" srcOrd="0" destOrd="0" presId="urn:microsoft.com/office/officeart/2005/8/layout/vList2"/>
    <dgm:cxn modelId="{5BA1E7BF-7192-A440-9AAA-95CBFA489902}" type="presOf" srcId="{9FC42689-0374-47FF-92D2-C0AFFB56AA09}" destId="{06BE2F05-2791-7C44-841D-C56E0374B200}" srcOrd="0" destOrd="0" presId="urn:microsoft.com/office/officeart/2005/8/layout/vList2"/>
    <dgm:cxn modelId="{67B472CE-04AC-B64E-B1F3-A377D66F7615}" type="presOf" srcId="{5FBA24A3-A15E-4802-81A9-A4BB564EF318}" destId="{8025559C-3AEA-1A44-A787-DB1097476937}" srcOrd="0" destOrd="0" presId="urn:microsoft.com/office/officeart/2005/8/layout/vList2"/>
    <dgm:cxn modelId="{F4B5B7D9-A7FB-AB40-923E-7F70FD7154BA}" type="presOf" srcId="{62FC7DD2-5F0B-4669-8A6C-F9E4F3FF2E1E}" destId="{134EA561-0FBD-EF40-84E3-4EB1E632B486}" srcOrd="0" destOrd="0" presId="urn:microsoft.com/office/officeart/2005/8/layout/vList2"/>
    <dgm:cxn modelId="{E83001FC-3489-4E66-8EA4-9E765B44E20D}" srcId="{5FBA24A3-A15E-4802-81A9-A4BB564EF318}" destId="{0CA01CB4-009E-4692-8F23-176B844163A4}" srcOrd="1" destOrd="0" parTransId="{54791DE4-35D1-4DA0-84D6-4E1FD85B9537}" sibTransId="{B00C527D-6AF7-4F9E-B025-DFC599D4C466}"/>
    <dgm:cxn modelId="{D1BD7FE7-0646-2C40-80EF-8F3A5E4DD93E}" type="presParOf" srcId="{8025559C-3AEA-1A44-A787-DB1097476937}" destId="{134EA561-0FBD-EF40-84E3-4EB1E632B486}" srcOrd="0" destOrd="0" presId="urn:microsoft.com/office/officeart/2005/8/layout/vList2"/>
    <dgm:cxn modelId="{7562CCBD-9149-8E44-87D3-4080CE3C001E}" type="presParOf" srcId="{8025559C-3AEA-1A44-A787-DB1097476937}" destId="{BA4694C9-A5DC-6440-B740-349AC0D7872E}" srcOrd="1" destOrd="0" presId="urn:microsoft.com/office/officeart/2005/8/layout/vList2"/>
    <dgm:cxn modelId="{58223F83-C86F-6240-A7C2-A908386D95D2}" type="presParOf" srcId="{8025559C-3AEA-1A44-A787-DB1097476937}" destId="{783CCF87-1C52-254C-AE2C-1106E80796DA}" srcOrd="2" destOrd="0" presId="urn:microsoft.com/office/officeart/2005/8/layout/vList2"/>
    <dgm:cxn modelId="{0E343567-786A-844C-99E3-10C56D3DE2C0}" type="presParOf" srcId="{8025559C-3AEA-1A44-A787-DB1097476937}" destId="{66535D0C-23E0-7D4B-AE3B-77F0634CC3DB}" srcOrd="3" destOrd="0" presId="urn:microsoft.com/office/officeart/2005/8/layout/vList2"/>
    <dgm:cxn modelId="{098794F5-CAD4-CD40-8E37-6AF9D916AB8B}" type="presParOf" srcId="{8025559C-3AEA-1A44-A787-DB1097476937}" destId="{7096B2D1-124E-E941-AA00-D939C2FD1A47}" srcOrd="4" destOrd="0" presId="urn:microsoft.com/office/officeart/2005/8/layout/vList2"/>
    <dgm:cxn modelId="{927BF03E-466E-4D4F-8352-A921E0565A9B}" type="presParOf" srcId="{8025559C-3AEA-1A44-A787-DB1097476937}" destId="{F657DF48-BBDD-294E-AA42-C5B05AEB519D}" srcOrd="5" destOrd="0" presId="urn:microsoft.com/office/officeart/2005/8/layout/vList2"/>
    <dgm:cxn modelId="{3E208293-C938-ED49-9E3A-AA9A6D262AB1}" type="presParOf" srcId="{8025559C-3AEA-1A44-A787-DB1097476937}" destId="{06BE2F05-2791-7C44-841D-C56E0374B200}" srcOrd="6" destOrd="0" presId="urn:microsoft.com/office/officeart/2005/8/layout/vList2"/>
    <dgm:cxn modelId="{006DFADC-16A7-FA49-A004-82124142E2D2}" type="presParOf" srcId="{8025559C-3AEA-1A44-A787-DB1097476937}" destId="{87ECCF91-3452-1B4B-94AB-8F80EB3855C3}" srcOrd="7" destOrd="0" presId="urn:microsoft.com/office/officeart/2005/8/layout/vList2"/>
    <dgm:cxn modelId="{10544BBF-8204-AE47-B01E-610B95DE26B4}" type="presParOf" srcId="{8025559C-3AEA-1A44-A787-DB1097476937}" destId="{844127D0-733C-AF4B-B864-47E0D058BDE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5BB42C-A235-4157-95F7-75772BDFF586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55168E3-4F7E-441B-A123-E6E19913707D}">
      <dgm:prSet/>
      <dgm:spPr/>
      <dgm:t>
        <a:bodyPr/>
        <a:lstStyle/>
        <a:p>
          <a:r>
            <a:rPr lang="tr-TR"/>
            <a:t>Sunuş yoluyla öğretme stratejisi, açıklayıcı, yorumlayıcı bir yaklaşımla kavram ve genellemelerin öğretildiği bir yoldur.  </a:t>
          </a:r>
          <a:endParaRPr lang="en-US"/>
        </a:p>
      </dgm:t>
    </dgm:pt>
    <dgm:pt modelId="{7F2E4727-5C3E-4277-AEB5-A260C0C79D79}" type="parTrans" cxnId="{918024E4-0765-45CD-B402-8C7B8007006E}">
      <dgm:prSet/>
      <dgm:spPr/>
      <dgm:t>
        <a:bodyPr/>
        <a:lstStyle/>
        <a:p>
          <a:endParaRPr lang="en-US"/>
        </a:p>
      </dgm:t>
    </dgm:pt>
    <dgm:pt modelId="{F9BB1DC7-F8B7-4F29-B750-504BEF579FFA}" type="sibTrans" cxnId="{918024E4-0765-45CD-B402-8C7B8007006E}">
      <dgm:prSet/>
      <dgm:spPr/>
      <dgm:t>
        <a:bodyPr/>
        <a:lstStyle/>
        <a:p>
          <a:endParaRPr lang="en-US"/>
        </a:p>
      </dgm:t>
    </dgm:pt>
    <dgm:pt modelId="{ACB3C527-835B-44F2-B714-177244821C02}">
      <dgm:prSet/>
      <dgm:spPr/>
      <dgm:t>
        <a:bodyPr/>
        <a:lstStyle/>
        <a:p>
          <a:r>
            <a:rPr lang="tr-TR"/>
            <a:t>Bu stratejide, etkinliklerin merkezinde "öğretmen" yer almaktadır. </a:t>
          </a:r>
          <a:endParaRPr lang="en-US"/>
        </a:p>
      </dgm:t>
    </dgm:pt>
    <dgm:pt modelId="{46D62C13-CEF7-4755-9AD8-29BEE7979382}" type="parTrans" cxnId="{86F5B879-1351-411C-A3E2-A368C19A1684}">
      <dgm:prSet/>
      <dgm:spPr/>
      <dgm:t>
        <a:bodyPr/>
        <a:lstStyle/>
        <a:p>
          <a:endParaRPr lang="en-US"/>
        </a:p>
      </dgm:t>
    </dgm:pt>
    <dgm:pt modelId="{1C053A60-F563-4E1A-9BE1-593CE0761010}" type="sibTrans" cxnId="{86F5B879-1351-411C-A3E2-A368C19A1684}">
      <dgm:prSet/>
      <dgm:spPr/>
      <dgm:t>
        <a:bodyPr/>
        <a:lstStyle/>
        <a:p>
          <a:endParaRPr lang="en-US"/>
        </a:p>
      </dgm:t>
    </dgm:pt>
    <dgm:pt modelId="{DF991B2F-8CF1-4600-9490-98D301820283}">
      <dgm:prSet/>
      <dgm:spPr/>
      <dgm:t>
        <a:bodyPr/>
        <a:lstStyle/>
        <a:p>
          <a:r>
            <a:rPr lang="tr-TR"/>
            <a:t>Öğretmen bilgiyi sağlayan, ilke, genelleme ve kavramları sunan, açıklayıcı örnekler veren kişidir. </a:t>
          </a:r>
          <a:endParaRPr lang="en-US"/>
        </a:p>
      </dgm:t>
    </dgm:pt>
    <dgm:pt modelId="{BF9C8BFA-00B7-4AA1-A76F-25B1D2DA05C5}" type="parTrans" cxnId="{1078E9A3-26CC-4EF7-BD7D-86971DF74A3E}">
      <dgm:prSet/>
      <dgm:spPr/>
      <dgm:t>
        <a:bodyPr/>
        <a:lstStyle/>
        <a:p>
          <a:endParaRPr lang="en-US"/>
        </a:p>
      </dgm:t>
    </dgm:pt>
    <dgm:pt modelId="{CB2FD5A3-AE10-44B2-8A5C-D5FE82A3029D}" type="sibTrans" cxnId="{1078E9A3-26CC-4EF7-BD7D-86971DF74A3E}">
      <dgm:prSet/>
      <dgm:spPr/>
      <dgm:t>
        <a:bodyPr/>
        <a:lstStyle/>
        <a:p>
          <a:endParaRPr lang="en-US"/>
        </a:p>
      </dgm:t>
    </dgm:pt>
    <dgm:pt modelId="{18DA4194-5427-4386-A330-A2B62ADB6D68}">
      <dgm:prSet/>
      <dgm:spPr/>
      <dgm:t>
        <a:bodyPr/>
        <a:lstStyle/>
        <a:p>
          <a:r>
            <a:rPr lang="tr-TR"/>
            <a:t>Sunuş yolu ile öğretmede, bilgiler çok dikkatli bir şekilde düzenlenir ve öğrenciler tarafından alınmaya hazır hale getirilir. </a:t>
          </a:r>
          <a:endParaRPr lang="en-US"/>
        </a:p>
      </dgm:t>
    </dgm:pt>
    <dgm:pt modelId="{806DD437-9635-4D12-9911-3B29BE4797EE}" type="parTrans" cxnId="{8D30D5BE-9EAD-4D23-BD8E-8F0DB9F86F3B}">
      <dgm:prSet/>
      <dgm:spPr/>
      <dgm:t>
        <a:bodyPr/>
        <a:lstStyle/>
        <a:p>
          <a:endParaRPr lang="en-US"/>
        </a:p>
      </dgm:t>
    </dgm:pt>
    <dgm:pt modelId="{6A36D61F-A38A-4B9F-B60E-A28DA3CD5E42}" type="sibTrans" cxnId="{8D30D5BE-9EAD-4D23-BD8E-8F0DB9F86F3B}">
      <dgm:prSet/>
      <dgm:spPr/>
      <dgm:t>
        <a:bodyPr/>
        <a:lstStyle/>
        <a:p>
          <a:endParaRPr lang="en-US"/>
        </a:p>
      </dgm:t>
    </dgm:pt>
    <dgm:pt modelId="{19D5BA5B-7F91-D045-88BD-59D4D76147B5}" type="pres">
      <dgm:prSet presAssocID="{E85BB42C-A235-4157-95F7-75772BDFF586}" presName="outerComposite" presStyleCnt="0">
        <dgm:presLayoutVars>
          <dgm:chMax val="5"/>
          <dgm:dir/>
          <dgm:resizeHandles val="exact"/>
        </dgm:presLayoutVars>
      </dgm:prSet>
      <dgm:spPr/>
    </dgm:pt>
    <dgm:pt modelId="{227352F2-5855-674F-8EC1-231A16409DFF}" type="pres">
      <dgm:prSet presAssocID="{E85BB42C-A235-4157-95F7-75772BDFF586}" presName="dummyMaxCanvas" presStyleCnt="0">
        <dgm:presLayoutVars/>
      </dgm:prSet>
      <dgm:spPr/>
    </dgm:pt>
    <dgm:pt modelId="{F69F29F5-C31B-A641-A845-65A628F94872}" type="pres">
      <dgm:prSet presAssocID="{E85BB42C-A235-4157-95F7-75772BDFF586}" presName="FourNodes_1" presStyleLbl="node1" presStyleIdx="0" presStyleCnt="4">
        <dgm:presLayoutVars>
          <dgm:bulletEnabled val="1"/>
        </dgm:presLayoutVars>
      </dgm:prSet>
      <dgm:spPr/>
    </dgm:pt>
    <dgm:pt modelId="{2A932B50-E063-524E-AEBF-D51CAB1256F4}" type="pres">
      <dgm:prSet presAssocID="{E85BB42C-A235-4157-95F7-75772BDFF586}" presName="FourNodes_2" presStyleLbl="node1" presStyleIdx="1" presStyleCnt="4">
        <dgm:presLayoutVars>
          <dgm:bulletEnabled val="1"/>
        </dgm:presLayoutVars>
      </dgm:prSet>
      <dgm:spPr/>
    </dgm:pt>
    <dgm:pt modelId="{46F622DB-4382-8C4F-8A5D-D9A39510381F}" type="pres">
      <dgm:prSet presAssocID="{E85BB42C-A235-4157-95F7-75772BDFF586}" presName="FourNodes_3" presStyleLbl="node1" presStyleIdx="2" presStyleCnt="4">
        <dgm:presLayoutVars>
          <dgm:bulletEnabled val="1"/>
        </dgm:presLayoutVars>
      </dgm:prSet>
      <dgm:spPr/>
    </dgm:pt>
    <dgm:pt modelId="{1C547EB2-B110-5F4A-8A96-1C98C1AF9D38}" type="pres">
      <dgm:prSet presAssocID="{E85BB42C-A235-4157-95F7-75772BDFF586}" presName="FourNodes_4" presStyleLbl="node1" presStyleIdx="3" presStyleCnt="4">
        <dgm:presLayoutVars>
          <dgm:bulletEnabled val="1"/>
        </dgm:presLayoutVars>
      </dgm:prSet>
      <dgm:spPr/>
    </dgm:pt>
    <dgm:pt modelId="{34422949-C96C-634A-A4DD-92D36B95B3C1}" type="pres">
      <dgm:prSet presAssocID="{E85BB42C-A235-4157-95F7-75772BDFF586}" presName="FourConn_1-2" presStyleLbl="fgAccFollowNode1" presStyleIdx="0" presStyleCnt="3">
        <dgm:presLayoutVars>
          <dgm:bulletEnabled val="1"/>
        </dgm:presLayoutVars>
      </dgm:prSet>
      <dgm:spPr/>
    </dgm:pt>
    <dgm:pt modelId="{DA65A310-24F5-1E47-ADBF-216A201B626E}" type="pres">
      <dgm:prSet presAssocID="{E85BB42C-A235-4157-95F7-75772BDFF586}" presName="FourConn_2-3" presStyleLbl="fgAccFollowNode1" presStyleIdx="1" presStyleCnt="3">
        <dgm:presLayoutVars>
          <dgm:bulletEnabled val="1"/>
        </dgm:presLayoutVars>
      </dgm:prSet>
      <dgm:spPr/>
    </dgm:pt>
    <dgm:pt modelId="{5E042B10-41B2-C541-ADFF-095585B06A7B}" type="pres">
      <dgm:prSet presAssocID="{E85BB42C-A235-4157-95F7-75772BDFF586}" presName="FourConn_3-4" presStyleLbl="fgAccFollowNode1" presStyleIdx="2" presStyleCnt="3">
        <dgm:presLayoutVars>
          <dgm:bulletEnabled val="1"/>
        </dgm:presLayoutVars>
      </dgm:prSet>
      <dgm:spPr/>
    </dgm:pt>
    <dgm:pt modelId="{99C48FA2-E9BA-A64A-8907-EB54B550A099}" type="pres">
      <dgm:prSet presAssocID="{E85BB42C-A235-4157-95F7-75772BDFF586}" presName="FourNodes_1_text" presStyleLbl="node1" presStyleIdx="3" presStyleCnt="4">
        <dgm:presLayoutVars>
          <dgm:bulletEnabled val="1"/>
        </dgm:presLayoutVars>
      </dgm:prSet>
      <dgm:spPr/>
    </dgm:pt>
    <dgm:pt modelId="{ADE22676-C730-DC4B-AF7A-6745D25FDC95}" type="pres">
      <dgm:prSet presAssocID="{E85BB42C-A235-4157-95F7-75772BDFF586}" presName="FourNodes_2_text" presStyleLbl="node1" presStyleIdx="3" presStyleCnt="4">
        <dgm:presLayoutVars>
          <dgm:bulletEnabled val="1"/>
        </dgm:presLayoutVars>
      </dgm:prSet>
      <dgm:spPr/>
    </dgm:pt>
    <dgm:pt modelId="{F4C64738-2D73-644A-9F08-D03DB8CC3262}" type="pres">
      <dgm:prSet presAssocID="{E85BB42C-A235-4157-95F7-75772BDFF586}" presName="FourNodes_3_text" presStyleLbl="node1" presStyleIdx="3" presStyleCnt="4">
        <dgm:presLayoutVars>
          <dgm:bulletEnabled val="1"/>
        </dgm:presLayoutVars>
      </dgm:prSet>
      <dgm:spPr/>
    </dgm:pt>
    <dgm:pt modelId="{F5531DD0-0646-6642-91C0-17B0462252E1}" type="pres">
      <dgm:prSet presAssocID="{E85BB42C-A235-4157-95F7-75772BDFF58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9085E19-FB61-404A-8F2D-50D3BB83AF53}" type="presOf" srcId="{DF991B2F-8CF1-4600-9490-98D301820283}" destId="{F4C64738-2D73-644A-9F08-D03DB8CC3262}" srcOrd="1" destOrd="0" presId="urn:microsoft.com/office/officeart/2005/8/layout/vProcess5"/>
    <dgm:cxn modelId="{C4853334-262A-804C-93BC-8B77344DD652}" type="presOf" srcId="{155168E3-4F7E-441B-A123-E6E19913707D}" destId="{F69F29F5-C31B-A641-A845-65A628F94872}" srcOrd="0" destOrd="0" presId="urn:microsoft.com/office/officeart/2005/8/layout/vProcess5"/>
    <dgm:cxn modelId="{34274938-38E1-0244-8699-D16405AE0EB4}" type="presOf" srcId="{ACB3C527-835B-44F2-B714-177244821C02}" destId="{2A932B50-E063-524E-AEBF-D51CAB1256F4}" srcOrd="0" destOrd="0" presId="urn:microsoft.com/office/officeart/2005/8/layout/vProcess5"/>
    <dgm:cxn modelId="{240EF248-0383-4340-BF14-9F22733C8E29}" type="presOf" srcId="{18DA4194-5427-4386-A330-A2B62ADB6D68}" destId="{1C547EB2-B110-5F4A-8A96-1C98C1AF9D38}" srcOrd="0" destOrd="0" presId="urn:microsoft.com/office/officeart/2005/8/layout/vProcess5"/>
    <dgm:cxn modelId="{DDA55350-179C-2346-83E2-2DFDD07C6639}" type="presOf" srcId="{F9BB1DC7-F8B7-4F29-B750-504BEF579FFA}" destId="{34422949-C96C-634A-A4DD-92D36B95B3C1}" srcOrd="0" destOrd="0" presId="urn:microsoft.com/office/officeart/2005/8/layout/vProcess5"/>
    <dgm:cxn modelId="{7744A553-7E4E-7543-B0C8-6CAC9664222C}" type="presOf" srcId="{DF991B2F-8CF1-4600-9490-98D301820283}" destId="{46F622DB-4382-8C4F-8A5D-D9A39510381F}" srcOrd="0" destOrd="0" presId="urn:microsoft.com/office/officeart/2005/8/layout/vProcess5"/>
    <dgm:cxn modelId="{0B41A86C-2B9B-6347-9FCB-AC283FBDF3DF}" type="presOf" srcId="{155168E3-4F7E-441B-A123-E6E19913707D}" destId="{99C48FA2-E9BA-A64A-8907-EB54B550A099}" srcOrd="1" destOrd="0" presId="urn:microsoft.com/office/officeart/2005/8/layout/vProcess5"/>
    <dgm:cxn modelId="{86F5B879-1351-411C-A3E2-A368C19A1684}" srcId="{E85BB42C-A235-4157-95F7-75772BDFF586}" destId="{ACB3C527-835B-44F2-B714-177244821C02}" srcOrd="1" destOrd="0" parTransId="{46D62C13-CEF7-4755-9AD8-29BEE7979382}" sibTransId="{1C053A60-F563-4E1A-9BE1-593CE0761010}"/>
    <dgm:cxn modelId="{DE026681-6A15-594F-B370-AB8EAF8997B2}" type="presOf" srcId="{ACB3C527-835B-44F2-B714-177244821C02}" destId="{ADE22676-C730-DC4B-AF7A-6745D25FDC95}" srcOrd="1" destOrd="0" presId="urn:microsoft.com/office/officeart/2005/8/layout/vProcess5"/>
    <dgm:cxn modelId="{3EB57B88-E327-6E4B-BADA-81CA1BFC9041}" type="presOf" srcId="{1C053A60-F563-4E1A-9BE1-593CE0761010}" destId="{DA65A310-24F5-1E47-ADBF-216A201B626E}" srcOrd="0" destOrd="0" presId="urn:microsoft.com/office/officeart/2005/8/layout/vProcess5"/>
    <dgm:cxn modelId="{E4E4AB89-C529-E44E-B99B-9F3528531F22}" type="presOf" srcId="{18DA4194-5427-4386-A330-A2B62ADB6D68}" destId="{F5531DD0-0646-6642-91C0-17B0462252E1}" srcOrd="1" destOrd="0" presId="urn:microsoft.com/office/officeart/2005/8/layout/vProcess5"/>
    <dgm:cxn modelId="{1078E9A3-26CC-4EF7-BD7D-86971DF74A3E}" srcId="{E85BB42C-A235-4157-95F7-75772BDFF586}" destId="{DF991B2F-8CF1-4600-9490-98D301820283}" srcOrd="2" destOrd="0" parTransId="{BF9C8BFA-00B7-4AA1-A76F-25B1D2DA05C5}" sibTransId="{CB2FD5A3-AE10-44B2-8A5C-D5FE82A3029D}"/>
    <dgm:cxn modelId="{8D30D5BE-9EAD-4D23-BD8E-8F0DB9F86F3B}" srcId="{E85BB42C-A235-4157-95F7-75772BDFF586}" destId="{18DA4194-5427-4386-A330-A2B62ADB6D68}" srcOrd="3" destOrd="0" parTransId="{806DD437-9635-4D12-9911-3B29BE4797EE}" sibTransId="{6A36D61F-A38A-4B9F-B60E-A28DA3CD5E42}"/>
    <dgm:cxn modelId="{786E14CA-24BE-A340-930F-93FBE39D8A65}" type="presOf" srcId="{E85BB42C-A235-4157-95F7-75772BDFF586}" destId="{19D5BA5B-7F91-D045-88BD-59D4D76147B5}" srcOrd="0" destOrd="0" presId="urn:microsoft.com/office/officeart/2005/8/layout/vProcess5"/>
    <dgm:cxn modelId="{6B659DD1-BFFA-5F41-99A3-E3D68C63BA72}" type="presOf" srcId="{CB2FD5A3-AE10-44B2-8A5C-D5FE82A3029D}" destId="{5E042B10-41B2-C541-ADFF-095585B06A7B}" srcOrd="0" destOrd="0" presId="urn:microsoft.com/office/officeart/2005/8/layout/vProcess5"/>
    <dgm:cxn modelId="{918024E4-0765-45CD-B402-8C7B8007006E}" srcId="{E85BB42C-A235-4157-95F7-75772BDFF586}" destId="{155168E3-4F7E-441B-A123-E6E19913707D}" srcOrd="0" destOrd="0" parTransId="{7F2E4727-5C3E-4277-AEB5-A260C0C79D79}" sibTransId="{F9BB1DC7-F8B7-4F29-B750-504BEF579FFA}"/>
    <dgm:cxn modelId="{9291228B-ED4C-494E-9C12-B953A820D110}" type="presParOf" srcId="{19D5BA5B-7F91-D045-88BD-59D4D76147B5}" destId="{227352F2-5855-674F-8EC1-231A16409DFF}" srcOrd="0" destOrd="0" presId="urn:microsoft.com/office/officeart/2005/8/layout/vProcess5"/>
    <dgm:cxn modelId="{DFAFA719-C839-A94D-BF87-349ADE6F5045}" type="presParOf" srcId="{19D5BA5B-7F91-D045-88BD-59D4D76147B5}" destId="{F69F29F5-C31B-A641-A845-65A628F94872}" srcOrd="1" destOrd="0" presId="urn:microsoft.com/office/officeart/2005/8/layout/vProcess5"/>
    <dgm:cxn modelId="{C2940B4B-B0F5-694C-ADBC-FA45EA9F3DC1}" type="presParOf" srcId="{19D5BA5B-7F91-D045-88BD-59D4D76147B5}" destId="{2A932B50-E063-524E-AEBF-D51CAB1256F4}" srcOrd="2" destOrd="0" presId="urn:microsoft.com/office/officeart/2005/8/layout/vProcess5"/>
    <dgm:cxn modelId="{CAD2F7FC-F57B-C44D-A8D6-0A783E4A88BE}" type="presParOf" srcId="{19D5BA5B-7F91-D045-88BD-59D4D76147B5}" destId="{46F622DB-4382-8C4F-8A5D-D9A39510381F}" srcOrd="3" destOrd="0" presId="urn:microsoft.com/office/officeart/2005/8/layout/vProcess5"/>
    <dgm:cxn modelId="{6FEC1EF5-370E-754E-BC09-FF3BFE0A0C2E}" type="presParOf" srcId="{19D5BA5B-7F91-D045-88BD-59D4D76147B5}" destId="{1C547EB2-B110-5F4A-8A96-1C98C1AF9D38}" srcOrd="4" destOrd="0" presId="urn:microsoft.com/office/officeart/2005/8/layout/vProcess5"/>
    <dgm:cxn modelId="{B7A89D38-582E-E34D-B5E2-370D71569874}" type="presParOf" srcId="{19D5BA5B-7F91-D045-88BD-59D4D76147B5}" destId="{34422949-C96C-634A-A4DD-92D36B95B3C1}" srcOrd="5" destOrd="0" presId="urn:microsoft.com/office/officeart/2005/8/layout/vProcess5"/>
    <dgm:cxn modelId="{8866DADE-C581-C549-B490-DD135069B297}" type="presParOf" srcId="{19D5BA5B-7F91-D045-88BD-59D4D76147B5}" destId="{DA65A310-24F5-1E47-ADBF-216A201B626E}" srcOrd="6" destOrd="0" presId="urn:microsoft.com/office/officeart/2005/8/layout/vProcess5"/>
    <dgm:cxn modelId="{75C80EE7-4338-D74B-B0D4-9D458F073B92}" type="presParOf" srcId="{19D5BA5B-7F91-D045-88BD-59D4D76147B5}" destId="{5E042B10-41B2-C541-ADFF-095585B06A7B}" srcOrd="7" destOrd="0" presId="urn:microsoft.com/office/officeart/2005/8/layout/vProcess5"/>
    <dgm:cxn modelId="{CA9679EF-E381-6143-9A2D-00D77611292E}" type="presParOf" srcId="{19D5BA5B-7F91-D045-88BD-59D4D76147B5}" destId="{99C48FA2-E9BA-A64A-8907-EB54B550A099}" srcOrd="8" destOrd="0" presId="urn:microsoft.com/office/officeart/2005/8/layout/vProcess5"/>
    <dgm:cxn modelId="{117DD315-CBA0-864F-BF1D-DBF75698AB8F}" type="presParOf" srcId="{19D5BA5B-7F91-D045-88BD-59D4D76147B5}" destId="{ADE22676-C730-DC4B-AF7A-6745D25FDC95}" srcOrd="9" destOrd="0" presId="urn:microsoft.com/office/officeart/2005/8/layout/vProcess5"/>
    <dgm:cxn modelId="{70986BD6-E910-8148-AC0B-9C5AE7702188}" type="presParOf" srcId="{19D5BA5B-7F91-D045-88BD-59D4D76147B5}" destId="{F4C64738-2D73-644A-9F08-D03DB8CC3262}" srcOrd="10" destOrd="0" presId="urn:microsoft.com/office/officeart/2005/8/layout/vProcess5"/>
    <dgm:cxn modelId="{89BE12C3-35EE-9443-A163-93F3F5E8EDB3}" type="presParOf" srcId="{19D5BA5B-7F91-D045-88BD-59D4D76147B5}" destId="{F5531DD0-0646-6642-91C0-17B0462252E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3B72E7-1553-8A41-A2C7-F9E2440FDD89}" type="doc">
      <dgm:prSet loTypeId="urn:microsoft.com/office/officeart/2005/8/layout/process4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tr-TR"/>
        </a:p>
      </dgm:t>
    </dgm:pt>
    <dgm:pt modelId="{B136243F-2F74-A449-97EC-D15B3602D882}">
      <dgm:prSet/>
      <dgm:spPr/>
      <dgm:t>
        <a:bodyPr/>
        <a:lstStyle/>
        <a:p>
          <a:r>
            <a:rPr lang="tr-TR" b="1" dirty="0"/>
            <a:t>Sunuş Yoluyla Öğretim Stratejisinin Uygulama Aşamaları</a:t>
          </a:r>
          <a:endParaRPr lang="tr-TR" dirty="0"/>
        </a:p>
      </dgm:t>
    </dgm:pt>
    <dgm:pt modelId="{C6260E3C-63B9-1648-85EA-10C0EBA76EC5}" type="parTrans" cxnId="{ECB4F813-6176-354F-9D50-E7B60081AC94}">
      <dgm:prSet/>
      <dgm:spPr/>
      <dgm:t>
        <a:bodyPr/>
        <a:lstStyle/>
        <a:p>
          <a:endParaRPr lang="tr-TR"/>
        </a:p>
      </dgm:t>
    </dgm:pt>
    <dgm:pt modelId="{81ABABEA-F234-F44F-88D0-28D77DE667CB}" type="sibTrans" cxnId="{ECB4F813-6176-354F-9D50-E7B60081AC94}">
      <dgm:prSet/>
      <dgm:spPr/>
      <dgm:t>
        <a:bodyPr/>
        <a:lstStyle/>
        <a:p>
          <a:endParaRPr lang="tr-TR"/>
        </a:p>
      </dgm:t>
    </dgm:pt>
    <dgm:pt modelId="{AD438040-0000-E941-8BC4-E305EBED0F86}">
      <dgm:prSet/>
      <dgm:spPr/>
      <dgm:t>
        <a:bodyPr/>
        <a:lstStyle/>
        <a:p>
          <a:r>
            <a:rPr lang="tr-TR"/>
            <a:t>Ön örgütleyiciler sunulur (hedeften haberdar etme, tanımlama, açıklama, örnek verme, şekille gösterme, kavram haritası sunma vb.)</a:t>
          </a:r>
        </a:p>
      </dgm:t>
    </dgm:pt>
    <dgm:pt modelId="{D624183C-9C0A-E243-B1E2-DBFEA1191099}" type="parTrans" cxnId="{44DDBC64-88AE-2B42-9B80-5423ADCB3401}">
      <dgm:prSet/>
      <dgm:spPr/>
      <dgm:t>
        <a:bodyPr/>
        <a:lstStyle/>
        <a:p>
          <a:endParaRPr lang="tr-TR"/>
        </a:p>
      </dgm:t>
    </dgm:pt>
    <dgm:pt modelId="{4C0D6398-A36B-F64F-8F29-0D336C8E7CD0}" type="sibTrans" cxnId="{44DDBC64-88AE-2B42-9B80-5423ADCB3401}">
      <dgm:prSet/>
      <dgm:spPr/>
      <dgm:t>
        <a:bodyPr/>
        <a:lstStyle/>
        <a:p>
          <a:endParaRPr lang="tr-TR"/>
        </a:p>
      </dgm:t>
    </dgm:pt>
    <dgm:pt modelId="{E0D2C03C-6509-0A41-A1F2-D44D9964FA25}">
      <dgm:prSet/>
      <dgm:spPr/>
      <dgm:t>
        <a:bodyPr/>
        <a:lstStyle/>
        <a:p>
          <a:r>
            <a:rPr lang="tr-TR"/>
            <a:t>Kavram, ilke ya da bilgi birikimi açıklanır, ön öğrenmelerle ilişkilendirilir,</a:t>
          </a:r>
        </a:p>
      </dgm:t>
    </dgm:pt>
    <dgm:pt modelId="{B3967E30-D6EB-464C-ABEE-BA33E10459AB}" type="parTrans" cxnId="{C884C400-DAA7-0846-BC4A-99D193719991}">
      <dgm:prSet/>
      <dgm:spPr/>
      <dgm:t>
        <a:bodyPr/>
        <a:lstStyle/>
        <a:p>
          <a:endParaRPr lang="tr-TR"/>
        </a:p>
      </dgm:t>
    </dgm:pt>
    <dgm:pt modelId="{1814B1C9-1043-0640-93DD-70ED696A60FC}" type="sibTrans" cxnId="{C884C400-DAA7-0846-BC4A-99D193719991}">
      <dgm:prSet/>
      <dgm:spPr/>
      <dgm:t>
        <a:bodyPr/>
        <a:lstStyle/>
        <a:p>
          <a:endParaRPr lang="tr-TR"/>
        </a:p>
      </dgm:t>
    </dgm:pt>
    <dgm:pt modelId="{25D81667-CB09-D24B-9D76-7637A5D0204F}">
      <dgm:prSet/>
      <dgm:spPr/>
      <dgm:t>
        <a:bodyPr/>
        <a:lstStyle/>
        <a:p>
          <a:r>
            <a:rPr lang="tr-TR"/>
            <a:t>Öğrencilerin aktif katılımı sağlanarak öğrenciler örnekler üretir ve farklı düşünceler ortaya konur.</a:t>
          </a:r>
        </a:p>
      </dgm:t>
    </dgm:pt>
    <dgm:pt modelId="{14FFA097-2426-794A-BA25-4251B18E5698}" type="parTrans" cxnId="{6D212C95-94DA-2445-94BD-51CBC621A84D}">
      <dgm:prSet/>
      <dgm:spPr/>
      <dgm:t>
        <a:bodyPr/>
        <a:lstStyle/>
        <a:p>
          <a:endParaRPr lang="tr-TR"/>
        </a:p>
      </dgm:t>
    </dgm:pt>
    <dgm:pt modelId="{B3E8FFFC-DC6D-4B47-A3AA-27099147CC8A}" type="sibTrans" cxnId="{6D212C95-94DA-2445-94BD-51CBC621A84D}">
      <dgm:prSet/>
      <dgm:spPr/>
      <dgm:t>
        <a:bodyPr/>
        <a:lstStyle/>
        <a:p>
          <a:endParaRPr lang="tr-TR"/>
        </a:p>
      </dgm:t>
    </dgm:pt>
    <dgm:pt modelId="{1DF0014B-A43D-4944-B798-B659DE58EE66}" type="pres">
      <dgm:prSet presAssocID="{713B72E7-1553-8A41-A2C7-F9E2440FDD89}" presName="Name0" presStyleCnt="0">
        <dgm:presLayoutVars>
          <dgm:dir/>
          <dgm:animLvl val="lvl"/>
          <dgm:resizeHandles val="exact"/>
        </dgm:presLayoutVars>
      </dgm:prSet>
      <dgm:spPr/>
    </dgm:pt>
    <dgm:pt modelId="{418A2C6A-6D6B-8345-A128-CD3172A64F20}" type="pres">
      <dgm:prSet presAssocID="{B136243F-2F74-A449-97EC-D15B3602D882}" presName="boxAndChildren" presStyleCnt="0"/>
      <dgm:spPr/>
    </dgm:pt>
    <dgm:pt modelId="{7B6F8D96-C0AB-F74C-B1F3-3B97E61C9746}" type="pres">
      <dgm:prSet presAssocID="{B136243F-2F74-A449-97EC-D15B3602D882}" presName="parentTextBox" presStyleLbl="node1" presStyleIdx="0" presStyleCnt="1"/>
      <dgm:spPr/>
    </dgm:pt>
    <dgm:pt modelId="{13BCE786-33D2-9349-A112-3833402721F8}" type="pres">
      <dgm:prSet presAssocID="{B136243F-2F74-A449-97EC-D15B3602D882}" presName="entireBox" presStyleLbl="node1" presStyleIdx="0" presStyleCnt="1"/>
      <dgm:spPr/>
    </dgm:pt>
    <dgm:pt modelId="{F0FB533D-DF42-C540-84E2-C628BD4D8487}" type="pres">
      <dgm:prSet presAssocID="{B136243F-2F74-A449-97EC-D15B3602D882}" presName="descendantBox" presStyleCnt="0"/>
      <dgm:spPr/>
    </dgm:pt>
    <dgm:pt modelId="{650FB09F-23AC-5842-8F13-9B1CF391DACC}" type="pres">
      <dgm:prSet presAssocID="{AD438040-0000-E941-8BC4-E305EBED0F86}" presName="childTextBox" presStyleLbl="fgAccFollowNode1" presStyleIdx="0" presStyleCnt="3">
        <dgm:presLayoutVars>
          <dgm:bulletEnabled val="1"/>
        </dgm:presLayoutVars>
      </dgm:prSet>
      <dgm:spPr/>
    </dgm:pt>
    <dgm:pt modelId="{D1866F60-2F71-E249-84EA-B1D9BD13752E}" type="pres">
      <dgm:prSet presAssocID="{E0D2C03C-6509-0A41-A1F2-D44D9964FA25}" presName="childTextBox" presStyleLbl="fgAccFollowNode1" presStyleIdx="1" presStyleCnt="3">
        <dgm:presLayoutVars>
          <dgm:bulletEnabled val="1"/>
        </dgm:presLayoutVars>
      </dgm:prSet>
      <dgm:spPr/>
    </dgm:pt>
    <dgm:pt modelId="{FFF46FC3-1A1F-9548-9E22-A6331EC407D7}" type="pres">
      <dgm:prSet presAssocID="{25D81667-CB09-D24B-9D76-7637A5D0204F}" presName="childTextBox" presStyleLbl="fgAccFollowNode1" presStyleIdx="2" presStyleCnt="3">
        <dgm:presLayoutVars>
          <dgm:bulletEnabled val="1"/>
        </dgm:presLayoutVars>
      </dgm:prSet>
      <dgm:spPr/>
    </dgm:pt>
  </dgm:ptLst>
  <dgm:cxnLst>
    <dgm:cxn modelId="{C884C400-DAA7-0846-BC4A-99D193719991}" srcId="{B136243F-2F74-A449-97EC-D15B3602D882}" destId="{E0D2C03C-6509-0A41-A1F2-D44D9964FA25}" srcOrd="1" destOrd="0" parTransId="{B3967E30-D6EB-464C-ABEE-BA33E10459AB}" sibTransId="{1814B1C9-1043-0640-93DD-70ED696A60FC}"/>
    <dgm:cxn modelId="{ECB4F813-6176-354F-9D50-E7B60081AC94}" srcId="{713B72E7-1553-8A41-A2C7-F9E2440FDD89}" destId="{B136243F-2F74-A449-97EC-D15B3602D882}" srcOrd="0" destOrd="0" parTransId="{C6260E3C-63B9-1648-85EA-10C0EBA76EC5}" sibTransId="{81ABABEA-F234-F44F-88D0-28D77DE667CB}"/>
    <dgm:cxn modelId="{C2921C40-09DB-D642-96FF-DCA021BC2B46}" type="presOf" srcId="{25D81667-CB09-D24B-9D76-7637A5D0204F}" destId="{FFF46FC3-1A1F-9548-9E22-A6331EC407D7}" srcOrd="0" destOrd="0" presId="urn:microsoft.com/office/officeart/2005/8/layout/process4"/>
    <dgm:cxn modelId="{0195554B-E22F-1A4C-A7CD-79628BC5AFBC}" type="presOf" srcId="{AD438040-0000-E941-8BC4-E305EBED0F86}" destId="{650FB09F-23AC-5842-8F13-9B1CF391DACC}" srcOrd="0" destOrd="0" presId="urn:microsoft.com/office/officeart/2005/8/layout/process4"/>
    <dgm:cxn modelId="{7DEB9652-E8F2-0642-91E9-8F74422285DD}" type="presOf" srcId="{713B72E7-1553-8A41-A2C7-F9E2440FDD89}" destId="{1DF0014B-A43D-4944-B798-B659DE58EE66}" srcOrd="0" destOrd="0" presId="urn:microsoft.com/office/officeart/2005/8/layout/process4"/>
    <dgm:cxn modelId="{C39E5A62-AD41-E043-821A-E10523EE937A}" type="presOf" srcId="{B136243F-2F74-A449-97EC-D15B3602D882}" destId="{13BCE786-33D2-9349-A112-3833402721F8}" srcOrd="1" destOrd="0" presId="urn:microsoft.com/office/officeart/2005/8/layout/process4"/>
    <dgm:cxn modelId="{44DDBC64-88AE-2B42-9B80-5423ADCB3401}" srcId="{B136243F-2F74-A449-97EC-D15B3602D882}" destId="{AD438040-0000-E941-8BC4-E305EBED0F86}" srcOrd="0" destOrd="0" parTransId="{D624183C-9C0A-E243-B1E2-DBFEA1191099}" sibTransId="{4C0D6398-A36B-F64F-8F29-0D336C8E7CD0}"/>
    <dgm:cxn modelId="{9101F384-D729-D64E-ADC1-B3650632412B}" type="presOf" srcId="{E0D2C03C-6509-0A41-A1F2-D44D9964FA25}" destId="{D1866F60-2F71-E249-84EA-B1D9BD13752E}" srcOrd="0" destOrd="0" presId="urn:microsoft.com/office/officeart/2005/8/layout/process4"/>
    <dgm:cxn modelId="{6D212C95-94DA-2445-94BD-51CBC621A84D}" srcId="{B136243F-2F74-A449-97EC-D15B3602D882}" destId="{25D81667-CB09-D24B-9D76-7637A5D0204F}" srcOrd="2" destOrd="0" parTransId="{14FFA097-2426-794A-BA25-4251B18E5698}" sibTransId="{B3E8FFFC-DC6D-4B47-A3AA-27099147CC8A}"/>
    <dgm:cxn modelId="{F3EAC1FA-1518-CB4F-9C3C-96ED0F1104A2}" type="presOf" srcId="{B136243F-2F74-A449-97EC-D15B3602D882}" destId="{7B6F8D96-C0AB-F74C-B1F3-3B97E61C9746}" srcOrd="0" destOrd="0" presId="urn:microsoft.com/office/officeart/2005/8/layout/process4"/>
    <dgm:cxn modelId="{5154288B-90A6-C540-BA63-41EEEC847A00}" type="presParOf" srcId="{1DF0014B-A43D-4944-B798-B659DE58EE66}" destId="{418A2C6A-6D6B-8345-A128-CD3172A64F20}" srcOrd="0" destOrd="0" presId="urn:microsoft.com/office/officeart/2005/8/layout/process4"/>
    <dgm:cxn modelId="{DEA3C074-F7B5-D24C-B3C9-85A2E7E8EE96}" type="presParOf" srcId="{418A2C6A-6D6B-8345-A128-CD3172A64F20}" destId="{7B6F8D96-C0AB-F74C-B1F3-3B97E61C9746}" srcOrd="0" destOrd="0" presId="urn:microsoft.com/office/officeart/2005/8/layout/process4"/>
    <dgm:cxn modelId="{E0940308-AF0D-9841-B763-186FCA423BE6}" type="presParOf" srcId="{418A2C6A-6D6B-8345-A128-CD3172A64F20}" destId="{13BCE786-33D2-9349-A112-3833402721F8}" srcOrd="1" destOrd="0" presId="urn:microsoft.com/office/officeart/2005/8/layout/process4"/>
    <dgm:cxn modelId="{B5A8D90E-58F4-544A-895F-F3FD87AA5363}" type="presParOf" srcId="{418A2C6A-6D6B-8345-A128-CD3172A64F20}" destId="{F0FB533D-DF42-C540-84E2-C628BD4D8487}" srcOrd="2" destOrd="0" presId="urn:microsoft.com/office/officeart/2005/8/layout/process4"/>
    <dgm:cxn modelId="{3218DA8A-88A7-634B-818E-F8D466E41AEF}" type="presParOf" srcId="{F0FB533D-DF42-C540-84E2-C628BD4D8487}" destId="{650FB09F-23AC-5842-8F13-9B1CF391DACC}" srcOrd="0" destOrd="0" presId="urn:microsoft.com/office/officeart/2005/8/layout/process4"/>
    <dgm:cxn modelId="{8F2D3E7F-A2E3-2B43-A7CF-35ABC5546AA9}" type="presParOf" srcId="{F0FB533D-DF42-C540-84E2-C628BD4D8487}" destId="{D1866F60-2F71-E249-84EA-B1D9BD13752E}" srcOrd="1" destOrd="0" presId="urn:microsoft.com/office/officeart/2005/8/layout/process4"/>
    <dgm:cxn modelId="{21E5C36A-AD48-434C-8A8F-AD6AD68D7504}" type="presParOf" srcId="{F0FB533D-DF42-C540-84E2-C628BD4D8487}" destId="{FFF46FC3-1A1F-9548-9E22-A6331EC407D7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DEACF7-F237-0F4A-AEE3-B93A17D5887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1C39278-F1B8-B24B-87A9-527E9FBC306B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tr-TR"/>
            <a:t>Bruner tarafından geliştirilmiştir. </a:t>
          </a:r>
          <a:endParaRPr lang="tr-TR"/>
        </a:p>
      </dgm:t>
    </dgm:pt>
    <dgm:pt modelId="{3F740ADB-8905-0042-AA24-9102FA51886F}" type="parTrans" cxnId="{92EAA04F-9C2A-9241-AABE-DA02C5D25B1F}">
      <dgm:prSet/>
      <dgm:spPr/>
      <dgm:t>
        <a:bodyPr/>
        <a:lstStyle/>
        <a:p>
          <a:endParaRPr lang="tr-TR"/>
        </a:p>
      </dgm:t>
    </dgm:pt>
    <dgm:pt modelId="{5A22E74A-FB81-954D-84FB-12AF7E348443}" type="sibTrans" cxnId="{92EAA04F-9C2A-9241-AABE-DA02C5D25B1F}">
      <dgm:prSet/>
      <dgm:spPr/>
      <dgm:t>
        <a:bodyPr/>
        <a:lstStyle/>
        <a:p>
          <a:endParaRPr lang="tr-TR"/>
        </a:p>
      </dgm:t>
    </dgm:pt>
    <dgm:pt modelId="{156AE5A6-E3F2-F549-B9B1-BB6F61682C7F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tr-TR" dirty="0"/>
            <a:t>Bu stratejinin </a:t>
          </a:r>
          <a:r>
            <a:rPr kumimoji="1" lang="tr-TR" b="1" dirty="0"/>
            <a:t>merkezinde öğrenci </a:t>
          </a:r>
          <a:r>
            <a:rPr kumimoji="1" lang="tr-TR" dirty="0"/>
            <a:t>vardır.</a:t>
          </a:r>
          <a:endParaRPr lang="tr-TR" dirty="0"/>
        </a:p>
      </dgm:t>
    </dgm:pt>
    <dgm:pt modelId="{EF144001-CAFC-B94E-8D94-3E3C190BBEE4}" type="parTrans" cxnId="{C15633DB-B159-A441-B8C4-5350277FD21A}">
      <dgm:prSet/>
      <dgm:spPr/>
      <dgm:t>
        <a:bodyPr/>
        <a:lstStyle/>
        <a:p>
          <a:endParaRPr lang="tr-TR"/>
        </a:p>
      </dgm:t>
    </dgm:pt>
    <dgm:pt modelId="{69634255-8EA9-B24D-9CB6-42EDB8CBC4BC}" type="sibTrans" cxnId="{C15633DB-B159-A441-B8C4-5350277FD21A}">
      <dgm:prSet/>
      <dgm:spPr/>
      <dgm:t>
        <a:bodyPr/>
        <a:lstStyle/>
        <a:p>
          <a:endParaRPr lang="tr-TR"/>
        </a:p>
      </dgm:t>
    </dgm:pt>
    <dgm:pt modelId="{98D31712-0B7A-A44D-AD7C-197F13775945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tr-TR"/>
            <a:t>Birey kendi kendine </a:t>
          </a:r>
          <a:r>
            <a:rPr kumimoji="1" lang="tr-TR" b="1"/>
            <a:t>keşfederek </a:t>
          </a:r>
          <a:r>
            <a:rPr kumimoji="1" lang="tr-TR"/>
            <a:t>öğrenir. </a:t>
          </a:r>
          <a:endParaRPr lang="tr-TR"/>
        </a:p>
      </dgm:t>
    </dgm:pt>
    <dgm:pt modelId="{349182B9-054E-F545-A822-4BC5E102A934}" type="parTrans" cxnId="{A5DE8455-0FC5-0F4A-A961-1477D92BBAEE}">
      <dgm:prSet/>
      <dgm:spPr/>
      <dgm:t>
        <a:bodyPr/>
        <a:lstStyle/>
        <a:p>
          <a:endParaRPr lang="tr-TR"/>
        </a:p>
      </dgm:t>
    </dgm:pt>
    <dgm:pt modelId="{D230C728-3F2D-8342-B2E8-3C4F00E7947F}" type="sibTrans" cxnId="{A5DE8455-0FC5-0F4A-A961-1477D92BBAEE}">
      <dgm:prSet/>
      <dgm:spPr/>
      <dgm:t>
        <a:bodyPr/>
        <a:lstStyle/>
        <a:p>
          <a:endParaRPr lang="tr-TR"/>
        </a:p>
      </dgm:t>
    </dgm:pt>
    <dgm:pt modelId="{C2E890AB-EF4B-3A41-A755-09C3FEAA4EB8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tr-TR" dirty="0"/>
            <a:t>Buluş yolu, öğretmenin rehberliğinde, öğrenciler tarafından konuyla ilgili </a:t>
          </a:r>
          <a:r>
            <a:rPr kumimoji="1" lang="tr-TR" b="1" dirty="0"/>
            <a:t>örnekleri</a:t>
          </a:r>
          <a:r>
            <a:rPr kumimoji="1" lang="tr-TR" dirty="0"/>
            <a:t>n açıklanmasını, </a:t>
          </a:r>
          <a:r>
            <a:rPr kumimoji="1" lang="tr-TR" b="1" dirty="0"/>
            <a:t>karşılaştırılmasını</a:t>
          </a:r>
          <a:r>
            <a:rPr kumimoji="1" lang="tr-TR" dirty="0"/>
            <a:t> ve </a:t>
          </a:r>
          <a:r>
            <a:rPr kumimoji="1" lang="tr-TR" b="1" dirty="0"/>
            <a:t>örnek olmayan </a:t>
          </a:r>
          <a:r>
            <a:rPr kumimoji="1" lang="tr-TR" dirty="0"/>
            <a:t>durumların ayırt edilmesini; özelliklerin, ilişkilerin ve ilkelerin vurgulanmasını ve benzer etkinliklerle </a:t>
          </a:r>
          <a:r>
            <a:rPr kumimoji="1" lang="tr-TR" b="1" dirty="0"/>
            <a:t>yeni örneklerin </a:t>
          </a:r>
          <a:r>
            <a:rPr kumimoji="1" lang="tr-TR" dirty="0"/>
            <a:t>geliştirilmesini içeren öğretim sürecidir.</a:t>
          </a:r>
          <a:endParaRPr lang="tr-TR" dirty="0"/>
        </a:p>
      </dgm:t>
    </dgm:pt>
    <dgm:pt modelId="{3F0D3922-42A5-9140-9700-44E1F09BD1AC}" type="parTrans" cxnId="{E0AAAFBC-DDD1-734F-B387-A25EF056CFA2}">
      <dgm:prSet/>
      <dgm:spPr/>
      <dgm:t>
        <a:bodyPr/>
        <a:lstStyle/>
        <a:p>
          <a:endParaRPr lang="tr-TR"/>
        </a:p>
      </dgm:t>
    </dgm:pt>
    <dgm:pt modelId="{B6B7C8A1-1DE6-8448-99AF-2979C2A8A6A2}" type="sibTrans" cxnId="{E0AAAFBC-DDD1-734F-B387-A25EF056CFA2}">
      <dgm:prSet/>
      <dgm:spPr/>
      <dgm:t>
        <a:bodyPr/>
        <a:lstStyle/>
        <a:p>
          <a:endParaRPr lang="tr-TR"/>
        </a:p>
      </dgm:t>
    </dgm:pt>
    <dgm:pt modelId="{19BBF262-ADA2-497B-82EF-827FCFDACEE0}" type="pres">
      <dgm:prSet presAssocID="{95DEACF7-F237-0F4A-AEE3-B93A17D5887E}" presName="root" presStyleCnt="0">
        <dgm:presLayoutVars>
          <dgm:dir/>
          <dgm:resizeHandles val="exact"/>
        </dgm:presLayoutVars>
      </dgm:prSet>
      <dgm:spPr/>
    </dgm:pt>
    <dgm:pt modelId="{7363F2B1-A0D9-4F33-9A6D-2F2BA796C803}" type="pres">
      <dgm:prSet presAssocID="{41C39278-F1B8-B24B-87A9-527E9FBC306B}" presName="compNode" presStyleCnt="0"/>
      <dgm:spPr/>
    </dgm:pt>
    <dgm:pt modelId="{0F51F0D0-FEA5-4C39-90B4-15F1EC8EFC8B}" type="pres">
      <dgm:prSet presAssocID="{41C39278-F1B8-B24B-87A9-527E9FBC306B}" presName="bgRect" presStyleLbl="bgShp" presStyleIdx="0" presStyleCnt="4"/>
      <dgm:spPr/>
    </dgm:pt>
    <dgm:pt modelId="{64E6612D-076B-4D9E-AC71-A7E3F7D5F736}" type="pres">
      <dgm:prSet presAssocID="{41C39278-F1B8-B24B-87A9-527E9FBC306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ar tanesi"/>
        </a:ext>
      </dgm:extLst>
    </dgm:pt>
    <dgm:pt modelId="{968695D5-D8D6-4499-AF28-D024617DB242}" type="pres">
      <dgm:prSet presAssocID="{41C39278-F1B8-B24B-87A9-527E9FBC306B}" presName="spaceRect" presStyleCnt="0"/>
      <dgm:spPr/>
    </dgm:pt>
    <dgm:pt modelId="{2EF92ED9-4940-47B9-9AA4-1EBB04E38614}" type="pres">
      <dgm:prSet presAssocID="{41C39278-F1B8-B24B-87A9-527E9FBC306B}" presName="parTx" presStyleLbl="revTx" presStyleIdx="0" presStyleCnt="4">
        <dgm:presLayoutVars>
          <dgm:chMax val="0"/>
          <dgm:chPref val="0"/>
        </dgm:presLayoutVars>
      </dgm:prSet>
      <dgm:spPr/>
    </dgm:pt>
    <dgm:pt modelId="{CC4CCFA6-06AB-47D7-AB4F-9F0CC37F530E}" type="pres">
      <dgm:prSet presAssocID="{5A22E74A-FB81-954D-84FB-12AF7E348443}" presName="sibTrans" presStyleCnt="0"/>
      <dgm:spPr/>
    </dgm:pt>
    <dgm:pt modelId="{59958EDF-A01D-44F0-8A41-2CCE0A12254F}" type="pres">
      <dgm:prSet presAssocID="{156AE5A6-E3F2-F549-B9B1-BB6F61682C7F}" presName="compNode" presStyleCnt="0"/>
      <dgm:spPr/>
    </dgm:pt>
    <dgm:pt modelId="{3381B854-9BEB-4CB3-AE71-1FD978CF57B9}" type="pres">
      <dgm:prSet presAssocID="{156AE5A6-E3F2-F549-B9B1-BB6F61682C7F}" presName="bgRect" presStyleLbl="bgShp" presStyleIdx="1" presStyleCnt="4"/>
      <dgm:spPr/>
    </dgm:pt>
    <dgm:pt modelId="{CA9BA2A1-D161-4F50-90D3-68EA40C8803A}" type="pres">
      <dgm:prSet presAssocID="{156AE5A6-E3F2-F549-B9B1-BB6F61682C7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aptan"/>
        </a:ext>
      </dgm:extLst>
    </dgm:pt>
    <dgm:pt modelId="{F6CA8FDA-D952-4960-BB7A-316C99FACCC4}" type="pres">
      <dgm:prSet presAssocID="{156AE5A6-E3F2-F549-B9B1-BB6F61682C7F}" presName="spaceRect" presStyleCnt="0"/>
      <dgm:spPr/>
    </dgm:pt>
    <dgm:pt modelId="{6BBEA8AC-8395-4862-AD66-BE0B92F7749F}" type="pres">
      <dgm:prSet presAssocID="{156AE5A6-E3F2-F549-B9B1-BB6F61682C7F}" presName="parTx" presStyleLbl="revTx" presStyleIdx="1" presStyleCnt="4">
        <dgm:presLayoutVars>
          <dgm:chMax val="0"/>
          <dgm:chPref val="0"/>
        </dgm:presLayoutVars>
      </dgm:prSet>
      <dgm:spPr/>
    </dgm:pt>
    <dgm:pt modelId="{F9A70616-A9D2-49B3-B564-8B1A1881DAC2}" type="pres">
      <dgm:prSet presAssocID="{69634255-8EA9-B24D-9CB6-42EDB8CBC4BC}" presName="sibTrans" presStyleCnt="0"/>
      <dgm:spPr/>
    </dgm:pt>
    <dgm:pt modelId="{2B6D1F5E-8E39-4813-B6BB-26A97BEB369C}" type="pres">
      <dgm:prSet presAssocID="{98D31712-0B7A-A44D-AD7C-197F13775945}" presName="compNode" presStyleCnt="0"/>
      <dgm:spPr/>
    </dgm:pt>
    <dgm:pt modelId="{5888E3D2-5A9C-4C10-ADE2-F75925A0309D}" type="pres">
      <dgm:prSet presAssocID="{98D31712-0B7A-A44D-AD7C-197F13775945}" presName="bgRect" presStyleLbl="bgShp" presStyleIdx="2" presStyleCnt="4"/>
      <dgm:spPr/>
    </dgm:pt>
    <dgm:pt modelId="{B5657A6B-DD40-45E6-97AD-02DD5DDCAF88}" type="pres">
      <dgm:prSet presAssocID="{98D31712-0B7A-A44D-AD7C-197F1377594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5A873EB0-A728-4FB8-B534-DE9178B2986F}" type="pres">
      <dgm:prSet presAssocID="{98D31712-0B7A-A44D-AD7C-197F13775945}" presName="spaceRect" presStyleCnt="0"/>
      <dgm:spPr/>
    </dgm:pt>
    <dgm:pt modelId="{5621E17C-4372-4F33-A778-FE27CF333534}" type="pres">
      <dgm:prSet presAssocID="{98D31712-0B7A-A44D-AD7C-197F13775945}" presName="parTx" presStyleLbl="revTx" presStyleIdx="2" presStyleCnt="4">
        <dgm:presLayoutVars>
          <dgm:chMax val="0"/>
          <dgm:chPref val="0"/>
        </dgm:presLayoutVars>
      </dgm:prSet>
      <dgm:spPr/>
    </dgm:pt>
    <dgm:pt modelId="{33B9A9AF-D60C-49C2-93EA-703F3904B482}" type="pres">
      <dgm:prSet presAssocID="{D230C728-3F2D-8342-B2E8-3C4F00E7947F}" presName="sibTrans" presStyleCnt="0"/>
      <dgm:spPr/>
    </dgm:pt>
    <dgm:pt modelId="{FE4896E4-9673-433D-BCAF-9BD24D079AF1}" type="pres">
      <dgm:prSet presAssocID="{C2E890AB-EF4B-3A41-A755-09C3FEAA4EB8}" presName="compNode" presStyleCnt="0"/>
      <dgm:spPr/>
    </dgm:pt>
    <dgm:pt modelId="{BB1578F9-6CEF-4085-A88D-421306C7AB81}" type="pres">
      <dgm:prSet presAssocID="{C2E890AB-EF4B-3A41-A755-09C3FEAA4EB8}" presName="bgRect" presStyleLbl="bgShp" presStyleIdx="3" presStyleCnt="4"/>
      <dgm:spPr/>
    </dgm:pt>
    <dgm:pt modelId="{887EC43F-8BBB-4F44-A042-7101F555F124}" type="pres">
      <dgm:prSet presAssocID="{C2E890AB-EF4B-3A41-A755-09C3FEAA4EB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hriş edici"/>
        </a:ext>
      </dgm:extLst>
    </dgm:pt>
    <dgm:pt modelId="{E7199126-C71C-4F78-8563-816B3C6D792C}" type="pres">
      <dgm:prSet presAssocID="{C2E890AB-EF4B-3A41-A755-09C3FEAA4EB8}" presName="spaceRect" presStyleCnt="0"/>
      <dgm:spPr/>
    </dgm:pt>
    <dgm:pt modelId="{11D31D3A-8D54-4454-9409-3B0CCC13B4FD}" type="pres">
      <dgm:prSet presAssocID="{C2E890AB-EF4B-3A41-A755-09C3FEAA4EB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9BC0E0D-2F3F-4F4B-AECF-B58694DA1511}" type="presOf" srcId="{98D31712-0B7A-A44D-AD7C-197F13775945}" destId="{5621E17C-4372-4F33-A778-FE27CF333534}" srcOrd="0" destOrd="0" presId="urn:microsoft.com/office/officeart/2018/2/layout/IconVerticalSolidList"/>
    <dgm:cxn modelId="{1A89FB28-DFCD-B140-8056-3F1D09DC6EA7}" type="presOf" srcId="{C2E890AB-EF4B-3A41-A755-09C3FEAA4EB8}" destId="{11D31D3A-8D54-4454-9409-3B0CCC13B4FD}" srcOrd="0" destOrd="0" presId="urn:microsoft.com/office/officeart/2018/2/layout/IconVerticalSolidList"/>
    <dgm:cxn modelId="{FF77302A-6D5C-2743-B016-B9B8D0367134}" type="presOf" srcId="{156AE5A6-E3F2-F549-B9B1-BB6F61682C7F}" destId="{6BBEA8AC-8395-4862-AD66-BE0B92F7749F}" srcOrd="0" destOrd="0" presId="urn:microsoft.com/office/officeart/2018/2/layout/IconVerticalSolidList"/>
    <dgm:cxn modelId="{92EAA04F-9C2A-9241-AABE-DA02C5D25B1F}" srcId="{95DEACF7-F237-0F4A-AEE3-B93A17D5887E}" destId="{41C39278-F1B8-B24B-87A9-527E9FBC306B}" srcOrd="0" destOrd="0" parTransId="{3F740ADB-8905-0042-AA24-9102FA51886F}" sibTransId="{5A22E74A-FB81-954D-84FB-12AF7E348443}"/>
    <dgm:cxn modelId="{A5DE8455-0FC5-0F4A-A961-1477D92BBAEE}" srcId="{95DEACF7-F237-0F4A-AEE3-B93A17D5887E}" destId="{98D31712-0B7A-A44D-AD7C-197F13775945}" srcOrd="2" destOrd="0" parTransId="{349182B9-054E-F545-A822-4BC5E102A934}" sibTransId="{D230C728-3F2D-8342-B2E8-3C4F00E7947F}"/>
    <dgm:cxn modelId="{E0AAAFBC-DDD1-734F-B387-A25EF056CFA2}" srcId="{95DEACF7-F237-0F4A-AEE3-B93A17D5887E}" destId="{C2E890AB-EF4B-3A41-A755-09C3FEAA4EB8}" srcOrd="3" destOrd="0" parTransId="{3F0D3922-42A5-9140-9700-44E1F09BD1AC}" sibTransId="{B6B7C8A1-1DE6-8448-99AF-2979C2A8A6A2}"/>
    <dgm:cxn modelId="{FE0418CF-C2FF-CD4D-A877-3CD0157BC454}" type="presOf" srcId="{41C39278-F1B8-B24B-87A9-527E9FBC306B}" destId="{2EF92ED9-4940-47B9-9AA4-1EBB04E38614}" srcOrd="0" destOrd="0" presId="urn:microsoft.com/office/officeart/2018/2/layout/IconVerticalSolidList"/>
    <dgm:cxn modelId="{A2377ACF-4E0C-3B4A-9E0B-E8AFE3FA34BB}" type="presOf" srcId="{95DEACF7-F237-0F4A-AEE3-B93A17D5887E}" destId="{19BBF262-ADA2-497B-82EF-827FCFDACEE0}" srcOrd="0" destOrd="0" presId="urn:microsoft.com/office/officeart/2018/2/layout/IconVerticalSolidList"/>
    <dgm:cxn modelId="{C15633DB-B159-A441-B8C4-5350277FD21A}" srcId="{95DEACF7-F237-0F4A-AEE3-B93A17D5887E}" destId="{156AE5A6-E3F2-F549-B9B1-BB6F61682C7F}" srcOrd="1" destOrd="0" parTransId="{EF144001-CAFC-B94E-8D94-3E3C190BBEE4}" sibTransId="{69634255-8EA9-B24D-9CB6-42EDB8CBC4BC}"/>
    <dgm:cxn modelId="{AD17B327-2655-B348-9037-506FD7C7BA37}" type="presParOf" srcId="{19BBF262-ADA2-497B-82EF-827FCFDACEE0}" destId="{7363F2B1-A0D9-4F33-9A6D-2F2BA796C803}" srcOrd="0" destOrd="0" presId="urn:microsoft.com/office/officeart/2018/2/layout/IconVerticalSolidList"/>
    <dgm:cxn modelId="{486E7370-B494-614C-8732-A63F31603D70}" type="presParOf" srcId="{7363F2B1-A0D9-4F33-9A6D-2F2BA796C803}" destId="{0F51F0D0-FEA5-4C39-90B4-15F1EC8EFC8B}" srcOrd="0" destOrd="0" presId="urn:microsoft.com/office/officeart/2018/2/layout/IconVerticalSolidList"/>
    <dgm:cxn modelId="{D41AD60A-D89E-4E4E-A39E-98C59D81C712}" type="presParOf" srcId="{7363F2B1-A0D9-4F33-9A6D-2F2BA796C803}" destId="{64E6612D-076B-4D9E-AC71-A7E3F7D5F736}" srcOrd="1" destOrd="0" presId="urn:microsoft.com/office/officeart/2018/2/layout/IconVerticalSolidList"/>
    <dgm:cxn modelId="{69518BAA-CE3D-4D4F-A116-0001C94B3661}" type="presParOf" srcId="{7363F2B1-A0D9-4F33-9A6D-2F2BA796C803}" destId="{968695D5-D8D6-4499-AF28-D024617DB242}" srcOrd="2" destOrd="0" presId="urn:microsoft.com/office/officeart/2018/2/layout/IconVerticalSolidList"/>
    <dgm:cxn modelId="{7EADF78E-D337-1340-9F63-2D0C2793B90C}" type="presParOf" srcId="{7363F2B1-A0D9-4F33-9A6D-2F2BA796C803}" destId="{2EF92ED9-4940-47B9-9AA4-1EBB04E38614}" srcOrd="3" destOrd="0" presId="urn:microsoft.com/office/officeart/2018/2/layout/IconVerticalSolidList"/>
    <dgm:cxn modelId="{428B0634-9978-4B45-9C8D-CB9AD4EFD670}" type="presParOf" srcId="{19BBF262-ADA2-497B-82EF-827FCFDACEE0}" destId="{CC4CCFA6-06AB-47D7-AB4F-9F0CC37F530E}" srcOrd="1" destOrd="0" presId="urn:microsoft.com/office/officeart/2018/2/layout/IconVerticalSolidList"/>
    <dgm:cxn modelId="{3D1A42E8-CB7E-4943-881C-9C12437DEFF0}" type="presParOf" srcId="{19BBF262-ADA2-497B-82EF-827FCFDACEE0}" destId="{59958EDF-A01D-44F0-8A41-2CCE0A12254F}" srcOrd="2" destOrd="0" presId="urn:microsoft.com/office/officeart/2018/2/layout/IconVerticalSolidList"/>
    <dgm:cxn modelId="{8922FEA9-AECD-5744-AE9C-A7C12128FC5C}" type="presParOf" srcId="{59958EDF-A01D-44F0-8A41-2CCE0A12254F}" destId="{3381B854-9BEB-4CB3-AE71-1FD978CF57B9}" srcOrd="0" destOrd="0" presId="urn:microsoft.com/office/officeart/2018/2/layout/IconVerticalSolidList"/>
    <dgm:cxn modelId="{33D5F9D3-42B9-0949-B54A-EA89E54F45F5}" type="presParOf" srcId="{59958EDF-A01D-44F0-8A41-2CCE0A12254F}" destId="{CA9BA2A1-D161-4F50-90D3-68EA40C8803A}" srcOrd="1" destOrd="0" presId="urn:microsoft.com/office/officeart/2018/2/layout/IconVerticalSolidList"/>
    <dgm:cxn modelId="{17E475E0-5AC2-B140-A518-411D2AE99B84}" type="presParOf" srcId="{59958EDF-A01D-44F0-8A41-2CCE0A12254F}" destId="{F6CA8FDA-D952-4960-BB7A-316C99FACCC4}" srcOrd="2" destOrd="0" presId="urn:microsoft.com/office/officeart/2018/2/layout/IconVerticalSolidList"/>
    <dgm:cxn modelId="{C6CFC62F-9E82-9848-B5A3-2CF8EC41C13F}" type="presParOf" srcId="{59958EDF-A01D-44F0-8A41-2CCE0A12254F}" destId="{6BBEA8AC-8395-4862-AD66-BE0B92F7749F}" srcOrd="3" destOrd="0" presId="urn:microsoft.com/office/officeart/2018/2/layout/IconVerticalSolidList"/>
    <dgm:cxn modelId="{6B1BEE1A-7E5E-F94F-A8C8-56920D78976B}" type="presParOf" srcId="{19BBF262-ADA2-497B-82EF-827FCFDACEE0}" destId="{F9A70616-A9D2-49B3-B564-8B1A1881DAC2}" srcOrd="3" destOrd="0" presId="urn:microsoft.com/office/officeart/2018/2/layout/IconVerticalSolidList"/>
    <dgm:cxn modelId="{037DF1F2-6860-2D44-B655-C464522B850D}" type="presParOf" srcId="{19BBF262-ADA2-497B-82EF-827FCFDACEE0}" destId="{2B6D1F5E-8E39-4813-B6BB-26A97BEB369C}" srcOrd="4" destOrd="0" presId="urn:microsoft.com/office/officeart/2018/2/layout/IconVerticalSolidList"/>
    <dgm:cxn modelId="{E8F474F4-E2C8-BB40-906C-B3D02AC3C287}" type="presParOf" srcId="{2B6D1F5E-8E39-4813-B6BB-26A97BEB369C}" destId="{5888E3D2-5A9C-4C10-ADE2-F75925A0309D}" srcOrd="0" destOrd="0" presId="urn:microsoft.com/office/officeart/2018/2/layout/IconVerticalSolidList"/>
    <dgm:cxn modelId="{AE06DA2C-572C-4B48-922B-7A98E1F7C86E}" type="presParOf" srcId="{2B6D1F5E-8E39-4813-B6BB-26A97BEB369C}" destId="{B5657A6B-DD40-45E6-97AD-02DD5DDCAF88}" srcOrd="1" destOrd="0" presId="urn:microsoft.com/office/officeart/2018/2/layout/IconVerticalSolidList"/>
    <dgm:cxn modelId="{BF11F6F3-7164-844F-9EC4-1EF45F25FF41}" type="presParOf" srcId="{2B6D1F5E-8E39-4813-B6BB-26A97BEB369C}" destId="{5A873EB0-A728-4FB8-B534-DE9178B2986F}" srcOrd="2" destOrd="0" presId="urn:microsoft.com/office/officeart/2018/2/layout/IconVerticalSolidList"/>
    <dgm:cxn modelId="{56932F6E-0C68-5946-B559-4AFAF6DCCF85}" type="presParOf" srcId="{2B6D1F5E-8E39-4813-B6BB-26A97BEB369C}" destId="{5621E17C-4372-4F33-A778-FE27CF333534}" srcOrd="3" destOrd="0" presId="urn:microsoft.com/office/officeart/2018/2/layout/IconVerticalSolidList"/>
    <dgm:cxn modelId="{1BDE6807-1A81-8F4E-8D4F-830E94CF6FB2}" type="presParOf" srcId="{19BBF262-ADA2-497B-82EF-827FCFDACEE0}" destId="{33B9A9AF-D60C-49C2-93EA-703F3904B482}" srcOrd="5" destOrd="0" presId="urn:microsoft.com/office/officeart/2018/2/layout/IconVerticalSolidList"/>
    <dgm:cxn modelId="{64D51431-F652-0D44-875A-AD2C52F1D5AC}" type="presParOf" srcId="{19BBF262-ADA2-497B-82EF-827FCFDACEE0}" destId="{FE4896E4-9673-433D-BCAF-9BD24D079AF1}" srcOrd="6" destOrd="0" presId="urn:microsoft.com/office/officeart/2018/2/layout/IconVerticalSolidList"/>
    <dgm:cxn modelId="{0EE398A6-62DA-684C-B486-CC240033CD6C}" type="presParOf" srcId="{FE4896E4-9673-433D-BCAF-9BD24D079AF1}" destId="{BB1578F9-6CEF-4085-A88D-421306C7AB81}" srcOrd="0" destOrd="0" presId="urn:microsoft.com/office/officeart/2018/2/layout/IconVerticalSolidList"/>
    <dgm:cxn modelId="{CCCF51DA-A176-0F4D-A7D4-F4B31AD3CDE4}" type="presParOf" srcId="{FE4896E4-9673-433D-BCAF-9BD24D079AF1}" destId="{887EC43F-8BBB-4F44-A042-7101F555F124}" srcOrd="1" destOrd="0" presId="urn:microsoft.com/office/officeart/2018/2/layout/IconVerticalSolidList"/>
    <dgm:cxn modelId="{F6AA4210-0F2A-EB43-9046-8C7D92F49452}" type="presParOf" srcId="{FE4896E4-9673-433D-BCAF-9BD24D079AF1}" destId="{E7199126-C71C-4F78-8563-816B3C6D792C}" srcOrd="2" destOrd="0" presId="urn:microsoft.com/office/officeart/2018/2/layout/IconVerticalSolidList"/>
    <dgm:cxn modelId="{0D876CA0-F2A9-2446-AAAC-5DFDBB8910AA}" type="presParOf" srcId="{FE4896E4-9673-433D-BCAF-9BD24D079AF1}" destId="{11D31D3A-8D54-4454-9409-3B0CCC13B4F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E043E0-482D-40F0-9D88-7BAD8C16CED8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D3475E1-A61C-4300-9EE2-9BF5E95D857A}">
      <dgm:prSet/>
      <dgm:spPr/>
      <dgm:t>
        <a:bodyPr/>
        <a:lstStyle/>
        <a:p>
          <a:r>
            <a:rPr kumimoji="1" lang="tr-TR"/>
            <a:t>Bilişsel öğrenme kuramına dayalı olarak geliştirilmiştir. </a:t>
          </a:r>
          <a:endParaRPr lang="en-US"/>
        </a:p>
      </dgm:t>
    </dgm:pt>
    <dgm:pt modelId="{5D9DBDF1-7C78-48E0-8C9F-EC33D0288603}" type="parTrans" cxnId="{98EE4843-BC4F-4754-B261-E94D8C5EDFBB}">
      <dgm:prSet/>
      <dgm:spPr/>
      <dgm:t>
        <a:bodyPr/>
        <a:lstStyle/>
        <a:p>
          <a:endParaRPr lang="en-US"/>
        </a:p>
      </dgm:t>
    </dgm:pt>
    <dgm:pt modelId="{1282C35D-8C84-4F44-BDA3-283E3F16A9A1}" type="sibTrans" cxnId="{98EE4843-BC4F-4754-B261-E94D8C5EDFBB}">
      <dgm:prSet/>
      <dgm:spPr/>
      <dgm:t>
        <a:bodyPr/>
        <a:lstStyle/>
        <a:p>
          <a:endParaRPr lang="en-US"/>
        </a:p>
      </dgm:t>
    </dgm:pt>
    <dgm:pt modelId="{BEE4C870-E0FC-482A-A591-F402C63B8ACA}">
      <dgm:prSet/>
      <dgm:spPr/>
      <dgm:t>
        <a:bodyPr/>
        <a:lstStyle/>
        <a:p>
          <a:r>
            <a:rPr kumimoji="1" lang="tr-TR"/>
            <a:t>Bilişsel hedef davranışlarından </a:t>
          </a:r>
          <a:r>
            <a:rPr kumimoji="1" lang="tr-TR" b="1"/>
            <a:t>kavrama, analiz </a:t>
          </a:r>
          <a:r>
            <a:rPr kumimoji="1" lang="tr-TR"/>
            <a:t>ve</a:t>
          </a:r>
          <a:r>
            <a:rPr kumimoji="1" lang="tr-TR" b="1"/>
            <a:t> değerlendirme</a:t>
          </a:r>
          <a:r>
            <a:rPr kumimoji="1" lang="tr-TR"/>
            <a:t>; duyuşsal alanda </a:t>
          </a:r>
          <a:r>
            <a:rPr kumimoji="1" lang="tr-TR" b="1"/>
            <a:t>tepkide bulunma ve değer verme</a:t>
          </a:r>
          <a:r>
            <a:rPr kumimoji="1" lang="tr-TR"/>
            <a:t>; psikomotor alanda ise </a:t>
          </a:r>
          <a:r>
            <a:rPr kumimoji="1" lang="tr-TR" b="1"/>
            <a:t>duruma uydurma </a:t>
          </a:r>
          <a:r>
            <a:rPr kumimoji="1" lang="tr-TR"/>
            <a:t>basamağındaki kazanımlar için kullanılır.</a:t>
          </a:r>
          <a:endParaRPr lang="en-US"/>
        </a:p>
      </dgm:t>
    </dgm:pt>
    <dgm:pt modelId="{BA1DC734-2049-441F-BCE0-786627AF2D6C}" type="parTrans" cxnId="{E0E3419D-FC18-47B2-A353-684A1B9C3DBB}">
      <dgm:prSet/>
      <dgm:spPr/>
      <dgm:t>
        <a:bodyPr/>
        <a:lstStyle/>
        <a:p>
          <a:endParaRPr lang="en-US"/>
        </a:p>
      </dgm:t>
    </dgm:pt>
    <dgm:pt modelId="{268BE82B-3A69-4AD8-B40E-1AB031102C83}" type="sibTrans" cxnId="{E0E3419D-FC18-47B2-A353-684A1B9C3DBB}">
      <dgm:prSet/>
      <dgm:spPr/>
      <dgm:t>
        <a:bodyPr/>
        <a:lstStyle/>
        <a:p>
          <a:endParaRPr lang="en-US"/>
        </a:p>
      </dgm:t>
    </dgm:pt>
    <dgm:pt modelId="{49FD6C44-A9BD-4FEE-A718-BF507D384FAD}">
      <dgm:prSet/>
      <dgm:spPr/>
      <dgm:t>
        <a:bodyPr/>
        <a:lstStyle/>
        <a:p>
          <a:r>
            <a:rPr kumimoji="1" lang="tr-TR"/>
            <a:t>Buluş yoluyla öğretim stratejisinde özelden genele (tümevarım) yöntemi kullanılmaktadır.</a:t>
          </a:r>
          <a:endParaRPr lang="en-US"/>
        </a:p>
      </dgm:t>
    </dgm:pt>
    <dgm:pt modelId="{259A7B16-81BD-4B02-8386-C0CEC2B5B0E4}" type="parTrans" cxnId="{BBA0E576-BE5C-4D8B-889C-7D091B1D5356}">
      <dgm:prSet/>
      <dgm:spPr/>
      <dgm:t>
        <a:bodyPr/>
        <a:lstStyle/>
        <a:p>
          <a:endParaRPr lang="en-US"/>
        </a:p>
      </dgm:t>
    </dgm:pt>
    <dgm:pt modelId="{23EE87F2-3F93-47A6-85AD-15763232A73C}" type="sibTrans" cxnId="{BBA0E576-BE5C-4D8B-889C-7D091B1D5356}">
      <dgm:prSet/>
      <dgm:spPr/>
      <dgm:t>
        <a:bodyPr/>
        <a:lstStyle/>
        <a:p>
          <a:endParaRPr lang="en-US"/>
        </a:p>
      </dgm:t>
    </dgm:pt>
    <dgm:pt modelId="{A385B43B-9ECB-5843-9F43-A158734D280C}" type="pres">
      <dgm:prSet presAssocID="{68E043E0-482D-40F0-9D88-7BAD8C16CED8}" presName="outerComposite" presStyleCnt="0">
        <dgm:presLayoutVars>
          <dgm:chMax val="5"/>
          <dgm:dir/>
          <dgm:resizeHandles val="exact"/>
        </dgm:presLayoutVars>
      </dgm:prSet>
      <dgm:spPr/>
    </dgm:pt>
    <dgm:pt modelId="{C4C36A78-BC1F-E244-83E8-83F998CCF517}" type="pres">
      <dgm:prSet presAssocID="{68E043E0-482D-40F0-9D88-7BAD8C16CED8}" presName="dummyMaxCanvas" presStyleCnt="0">
        <dgm:presLayoutVars/>
      </dgm:prSet>
      <dgm:spPr/>
    </dgm:pt>
    <dgm:pt modelId="{25D6FD0B-3BD2-A848-916E-E64F9AD0BD27}" type="pres">
      <dgm:prSet presAssocID="{68E043E0-482D-40F0-9D88-7BAD8C16CED8}" presName="ThreeNodes_1" presStyleLbl="node1" presStyleIdx="0" presStyleCnt="3">
        <dgm:presLayoutVars>
          <dgm:bulletEnabled val="1"/>
        </dgm:presLayoutVars>
      </dgm:prSet>
      <dgm:spPr/>
    </dgm:pt>
    <dgm:pt modelId="{A3562BF6-C30A-FC43-9B04-4480B63E997C}" type="pres">
      <dgm:prSet presAssocID="{68E043E0-482D-40F0-9D88-7BAD8C16CED8}" presName="ThreeNodes_2" presStyleLbl="node1" presStyleIdx="1" presStyleCnt="3">
        <dgm:presLayoutVars>
          <dgm:bulletEnabled val="1"/>
        </dgm:presLayoutVars>
      </dgm:prSet>
      <dgm:spPr/>
    </dgm:pt>
    <dgm:pt modelId="{9EAD3B30-E261-6541-8A9B-65A95B9C268B}" type="pres">
      <dgm:prSet presAssocID="{68E043E0-482D-40F0-9D88-7BAD8C16CED8}" presName="ThreeNodes_3" presStyleLbl="node1" presStyleIdx="2" presStyleCnt="3">
        <dgm:presLayoutVars>
          <dgm:bulletEnabled val="1"/>
        </dgm:presLayoutVars>
      </dgm:prSet>
      <dgm:spPr/>
    </dgm:pt>
    <dgm:pt modelId="{D855E37E-4776-EE41-8FEF-69937D3AD6AF}" type="pres">
      <dgm:prSet presAssocID="{68E043E0-482D-40F0-9D88-7BAD8C16CED8}" presName="ThreeConn_1-2" presStyleLbl="fgAccFollowNode1" presStyleIdx="0" presStyleCnt="2">
        <dgm:presLayoutVars>
          <dgm:bulletEnabled val="1"/>
        </dgm:presLayoutVars>
      </dgm:prSet>
      <dgm:spPr/>
    </dgm:pt>
    <dgm:pt modelId="{CB883770-7E01-8F43-B098-3D5CBC07D172}" type="pres">
      <dgm:prSet presAssocID="{68E043E0-482D-40F0-9D88-7BAD8C16CED8}" presName="ThreeConn_2-3" presStyleLbl="fgAccFollowNode1" presStyleIdx="1" presStyleCnt="2">
        <dgm:presLayoutVars>
          <dgm:bulletEnabled val="1"/>
        </dgm:presLayoutVars>
      </dgm:prSet>
      <dgm:spPr/>
    </dgm:pt>
    <dgm:pt modelId="{02794C83-6CB7-314C-8BC5-63A00FE4FA47}" type="pres">
      <dgm:prSet presAssocID="{68E043E0-482D-40F0-9D88-7BAD8C16CED8}" presName="ThreeNodes_1_text" presStyleLbl="node1" presStyleIdx="2" presStyleCnt="3">
        <dgm:presLayoutVars>
          <dgm:bulletEnabled val="1"/>
        </dgm:presLayoutVars>
      </dgm:prSet>
      <dgm:spPr/>
    </dgm:pt>
    <dgm:pt modelId="{CFE1B2E7-DB28-DE4C-A491-0F6C42E5A03F}" type="pres">
      <dgm:prSet presAssocID="{68E043E0-482D-40F0-9D88-7BAD8C16CED8}" presName="ThreeNodes_2_text" presStyleLbl="node1" presStyleIdx="2" presStyleCnt="3">
        <dgm:presLayoutVars>
          <dgm:bulletEnabled val="1"/>
        </dgm:presLayoutVars>
      </dgm:prSet>
      <dgm:spPr/>
    </dgm:pt>
    <dgm:pt modelId="{592371C2-D3E3-144D-91C0-B9DAB7161A9B}" type="pres">
      <dgm:prSet presAssocID="{68E043E0-482D-40F0-9D88-7BAD8C16CED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4F6B9A03-7717-2A41-8854-8CDD0262D177}" type="presOf" srcId="{49FD6C44-A9BD-4FEE-A718-BF507D384FAD}" destId="{9EAD3B30-E261-6541-8A9B-65A95B9C268B}" srcOrd="0" destOrd="0" presId="urn:microsoft.com/office/officeart/2005/8/layout/vProcess5"/>
    <dgm:cxn modelId="{8245AB08-C8B9-6543-9D67-365C797B56E5}" type="presOf" srcId="{49FD6C44-A9BD-4FEE-A718-BF507D384FAD}" destId="{592371C2-D3E3-144D-91C0-B9DAB7161A9B}" srcOrd="1" destOrd="0" presId="urn:microsoft.com/office/officeart/2005/8/layout/vProcess5"/>
    <dgm:cxn modelId="{9426D825-9DCC-2145-B431-476FD76FE627}" type="presOf" srcId="{DD3475E1-A61C-4300-9EE2-9BF5E95D857A}" destId="{02794C83-6CB7-314C-8BC5-63A00FE4FA47}" srcOrd="1" destOrd="0" presId="urn:microsoft.com/office/officeart/2005/8/layout/vProcess5"/>
    <dgm:cxn modelId="{FA45D730-DD93-8649-9319-5F9A42397E3C}" type="presOf" srcId="{68E043E0-482D-40F0-9D88-7BAD8C16CED8}" destId="{A385B43B-9ECB-5843-9F43-A158734D280C}" srcOrd="0" destOrd="0" presId="urn:microsoft.com/office/officeart/2005/8/layout/vProcess5"/>
    <dgm:cxn modelId="{98EE4843-BC4F-4754-B261-E94D8C5EDFBB}" srcId="{68E043E0-482D-40F0-9D88-7BAD8C16CED8}" destId="{DD3475E1-A61C-4300-9EE2-9BF5E95D857A}" srcOrd="0" destOrd="0" parTransId="{5D9DBDF1-7C78-48E0-8C9F-EC33D0288603}" sibTransId="{1282C35D-8C84-4F44-BDA3-283E3F16A9A1}"/>
    <dgm:cxn modelId="{A5E74747-3E9E-DF48-B19F-6FAE81E0170B}" type="presOf" srcId="{BEE4C870-E0FC-482A-A591-F402C63B8ACA}" destId="{A3562BF6-C30A-FC43-9B04-4480B63E997C}" srcOrd="0" destOrd="0" presId="urn:microsoft.com/office/officeart/2005/8/layout/vProcess5"/>
    <dgm:cxn modelId="{A1162360-6CE6-2944-8B7B-EE2C27560D62}" type="presOf" srcId="{1282C35D-8C84-4F44-BDA3-283E3F16A9A1}" destId="{D855E37E-4776-EE41-8FEF-69937D3AD6AF}" srcOrd="0" destOrd="0" presId="urn:microsoft.com/office/officeart/2005/8/layout/vProcess5"/>
    <dgm:cxn modelId="{BBA0E576-BE5C-4D8B-889C-7D091B1D5356}" srcId="{68E043E0-482D-40F0-9D88-7BAD8C16CED8}" destId="{49FD6C44-A9BD-4FEE-A718-BF507D384FAD}" srcOrd="2" destOrd="0" parTransId="{259A7B16-81BD-4B02-8386-C0CEC2B5B0E4}" sibTransId="{23EE87F2-3F93-47A6-85AD-15763232A73C}"/>
    <dgm:cxn modelId="{C100E78F-35CF-554D-8D18-AC6483475FFC}" type="presOf" srcId="{BEE4C870-E0FC-482A-A591-F402C63B8ACA}" destId="{CFE1B2E7-DB28-DE4C-A491-0F6C42E5A03F}" srcOrd="1" destOrd="0" presId="urn:microsoft.com/office/officeart/2005/8/layout/vProcess5"/>
    <dgm:cxn modelId="{E0E3419D-FC18-47B2-A353-684A1B9C3DBB}" srcId="{68E043E0-482D-40F0-9D88-7BAD8C16CED8}" destId="{BEE4C870-E0FC-482A-A591-F402C63B8ACA}" srcOrd="1" destOrd="0" parTransId="{BA1DC734-2049-441F-BCE0-786627AF2D6C}" sibTransId="{268BE82B-3A69-4AD8-B40E-1AB031102C83}"/>
    <dgm:cxn modelId="{9E8CB6D8-CCA7-2D4B-8F69-7C8FBFB1F1EF}" type="presOf" srcId="{DD3475E1-A61C-4300-9EE2-9BF5E95D857A}" destId="{25D6FD0B-3BD2-A848-916E-E64F9AD0BD27}" srcOrd="0" destOrd="0" presId="urn:microsoft.com/office/officeart/2005/8/layout/vProcess5"/>
    <dgm:cxn modelId="{6CF86CE3-A339-D148-9F33-A2947138E930}" type="presOf" srcId="{268BE82B-3A69-4AD8-B40E-1AB031102C83}" destId="{CB883770-7E01-8F43-B098-3D5CBC07D172}" srcOrd="0" destOrd="0" presId="urn:microsoft.com/office/officeart/2005/8/layout/vProcess5"/>
    <dgm:cxn modelId="{8DC47669-1DEC-9E4D-B75E-CB4916506031}" type="presParOf" srcId="{A385B43B-9ECB-5843-9F43-A158734D280C}" destId="{C4C36A78-BC1F-E244-83E8-83F998CCF517}" srcOrd="0" destOrd="0" presId="urn:microsoft.com/office/officeart/2005/8/layout/vProcess5"/>
    <dgm:cxn modelId="{F6C4F5C2-814B-744F-907B-8A14A4EE2BD7}" type="presParOf" srcId="{A385B43B-9ECB-5843-9F43-A158734D280C}" destId="{25D6FD0B-3BD2-A848-916E-E64F9AD0BD27}" srcOrd="1" destOrd="0" presId="urn:microsoft.com/office/officeart/2005/8/layout/vProcess5"/>
    <dgm:cxn modelId="{E183CEA0-7ACD-7047-93FD-B9BE313849CD}" type="presParOf" srcId="{A385B43B-9ECB-5843-9F43-A158734D280C}" destId="{A3562BF6-C30A-FC43-9B04-4480B63E997C}" srcOrd="2" destOrd="0" presId="urn:microsoft.com/office/officeart/2005/8/layout/vProcess5"/>
    <dgm:cxn modelId="{68EF82AD-D4CA-364F-9E80-1663D0AC870E}" type="presParOf" srcId="{A385B43B-9ECB-5843-9F43-A158734D280C}" destId="{9EAD3B30-E261-6541-8A9B-65A95B9C268B}" srcOrd="3" destOrd="0" presId="urn:microsoft.com/office/officeart/2005/8/layout/vProcess5"/>
    <dgm:cxn modelId="{19A3E6AB-B50E-9A45-9DC6-F47BA17C2BA8}" type="presParOf" srcId="{A385B43B-9ECB-5843-9F43-A158734D280C}" destId="{D855E37E-4776-EE41-8FEF-69937D3AD6AF}" srcOrd="4" destOrd="0" presId="urn:microsoft.com/office/officeart/2005/8/layout/vProcess5"/>
    <dgm:cxn modelId="{7BC57723-22B4-4C45-8526-82B1F5D77186}" type="presParOf" srcId="{A385B43B-9ECB-5843-9F43-A158734D280C}" destId="{CB883770-7E01-8F43-B098-3D5CBC07D172}" srcOrd="5" destOrd="0" presId="urn:microsoft.com/office/officeart/2005/8/layout/vProcess5"/>
    <dgm:cxn modelId="{54FC8DA5-3437-F24A-8027-8C05D50DE6DD}" type="presParOf" srcId="{A385B43B-9ECB-5843-9F43-A158734D280C}" destId="{02794C83-6CB7-314C-8BC5-63A00FE4FA47}" srcOrd="6" destOrd="0" presId="urn:microsoft.com/office/officeart/2005/8/layout/vProcess5"/>
    <dgm:cxn modelId="{16504CB2-7218-0E4A-A92D-49A7C4178FFC}" type="presParOf" srcId="{A385B43B-9ECB-5843-9F43-A158734D280C}" destId="{CFE1B2E7-DB28-DE4C-A491-0F6C42E5A03F}" srcOrd="7" destOrd="0" presId="urn:microsoft.com/office/officeart/2005/8/layout/vProcess5"/>
    <dgm:cxn modelId="{08527AE2-A575-6F43-8774-D32DEFB004D0}" type="presParOf" srcId="{A385B43B-9ECB-5843-9F43-A158734D280C}" destId="{592371C2-D3E3-144D-91C0-B9DAB7161A9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D9A0C1-7E10-A24D-82A3-DB5759D0F5BE}" type="doc">
      <dgm:prSet loTypeId="urn:microsoft.com/office/officeart/2005/8/layout/hierarchy4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tr-TR"/>
        </a:p>
      </dgm:t>
    </dgm:pt>
    <dgm:pt modelId="{2C9268A7-E721-2342-82BE-A24BEF254EE2}">
      <dgm:prSet/>
      <dgm:spPr/>
      <dgm:t>
        <a:bodyPr/>
        <a:lstStyle/>
        <a:p>
          <a:r>
            <a:rPr lang="tr-TR" b="1"/>
            <a:t>Buluş Yoluyla Öğretim Stratejisinin Planlama Aşamaları</a:t>
          </a:r>
          <a:endParaRPr lang="tr-TR"/>
        </a:p>
      </dgm:t>
    </dgm:pt>
    <dgm:pt modelId="{9298CDCC-AC85-154C-A7A6-C53A3C53FEDA}" type="parTrans" cxnId="{387F75D1-1909-D54C-BA0A-5FB2A227B262}">
      <dgm:prSet/>
      <dgm:spPr/>
      <dgm:t>
        <a:bodyPr/>
        <a:lstStyle/>
        <a:p>
          <a:endParaRPr lang="tr-TR"/>
        </a:p>
      </dgm:t>
    </dgm:pt>
    <dgm:pt modelId="{13910849-1D61-794F-9A8A-393EB22BB0F5}" type="sibTrans" cxnId="{387F75D1-1909-D54C-BA0A-5FB2A227B262}">
      <dgm:prSet/>
      <dgm:spPr/>
      <dgm:t>
        <a:bodyPr/>
        <a:lstStyle/>
        <a:p>
          <a:endParaRPr lang="tr-TR"/>
        </a:p>
      </dgm:t>
    </dgm:pt>
    <dgm:pt modelId="{E534DFD4-93C0-924F-A604-9320C827C2B6}">
      <dgm:prSet/>
      <dgm:spPr/>
      <dgm:t>
        <a:bodyPr/>
        <a:lstStyle/>
        <a:p>
          <a:r>
            <a:rPr lang="tr-TR"/>
            <a:t>Öğrencinin soyut genellemelere, kavramlara, çözümlemelere ulaşabilmesi için gerekli olan somut örnekler ve örnek olmayan durumlar önceden tespit edilir.</a:t>
          </a:r>
        </a:p>
      </dgm:t>
    </dgm:pt>
    <dgm:pt modelId="{A1E7AFA4-109D-6045-82F2-FCE93EBE8D0F}" type="parTrans" cxnId="{4D7737FB-A2AB-F84D-BBCF-19283440B30E}">
      <dgm:prSet/>
      <dgm:spPr/>
      <dgm:t>
        <a:bodyPr/>
        <a:lstStyle/>
        <a:p>
          <a:endParaRPr lang="tr-TR"/>
        </a:p>
      </dgm:t>
    </dgm:pt>
    <dgm:pt modelId="{76F95331-9E91-AE44-B05D-7CF0C2408FD4}" type="sibTrans" cxnId="{4D7737FB-A2AB-F84D-BBCF-19283440B30E}">
      <dgm:prSet/>
      <dgm:spPr/>
      <dgm:t>
        <a:bodyPr/>
        <a:lstStyle/>
        <a:p>
          <a:endParaRPr lang="tr-TR"/>
        </a:p>
      </dgm:t>
    </dgm:pt>
    <dgm:pt modelId="{CAF612D9-8531-3248-AFBA-BBF3F23B82E9}">
      <dgm:prSet/>
      <dgm:spPr/>
      <dgm:t>
        <a:bodyPr/>
        <a:lstStyle/>
        <a:p>
          <a:r>
            <a:rPr lang="tr-TR"/>
            <a:t>Verilecek örnekler basitten karmaşığa doğru, öğrencinin merakını sürdürecek şekilde sunulmalıdır.</a:t>
          </a:r>
        </a:p>
      </dgm:t>
    </dgm:pt>
    <dgm:pt modelId="{E9BC38E9-BDEA-6042-9EEE-C0D1D441C72D}" type="parTrans" cxnId="{D08AC328-0606-1B49-A776-C3A6EC1374F9}">
      <dgm:prSet/>
      <dgm:spPr/>
      <dgm:t>
        <a:bodyPr/>
        <a:lstStyle/>
        <a:p>
          <a:endParaRPr lang="tr-TR"/>
        </a:p>
      </dgm:t>
    </dgm:pt>
    <dgm:pt modelId="{D7F123E6-FAD4-B946-98F8-9FD8118A3220}" type="sibTrans" cxnId="{D08AC328-0606-1B49-A776-C3A6EC1374F9}">
      <dgm:prSet/>
      <dgm:spPr/>
      <dgm:t>
        <a:bodyPr/>
        <a:lstStyle/>
        <a:p>
          <a:endParaRPr lang="tr-TR"/>
        </a:p>
      </dgm:t>
    </dgm:pt>
    <dgm:pt modelId="{008E809D-2D92-D14E-914B-B30171435C89}">
      <dgm:prSet/>
      <dgm:spPr/>
      <dgm:t>
        <a:bodyPr/>
        <a:lstStyle/>
        <a:p>
          <a:r>
            <a:rPr lang="tr-TR"/>
            <a:t>Zaman faktörünü dikkate almak gerekir</a:t>
          </a:r>
          <a:r>
            <a:rPr lang="tr-TR" b="1"/>
            <a:t>. </a:t>
          </a:r>
          <a:endParaRPr lang="tr-TR"/>
        </a:p>
      </dgm:t>
    </dgm:pt>
    <dgm:pt modelId="{E70C420F-8377-3D43-80B5-5C1E3F9AEC1E}" type="parTrans" cxnId="{B450E353-3B57-8F4D-B0AD-A9EA0C7316F3}">
      <dgm:prSet/>
      <dgm:spPr/>
      <dgm:t>
        <a:bodyPr/>
        <a:lstStyle/>
        <a:p>
          <a:endParaRPr lang="tr-TR"/>
        </a:p>
      </dgm:t>
    </dgm:pt>
    <dgm:pt modelId="{46C86A5B-D121-2E43-9ED4-3C07D6C238AC}" type="sibTrans" cxnId="{B450E353-3B57-8F4D-B0AD-A9EA0C7316F3}">
      <dgm:prSet/>
      <dgm:spPr/>
      <dgm:t>
        <a:bodyPr/>
        <a:lstStyle/>
        <a:p>
          <a:endParaRPr lang="tr-TR"/>
        </a:p>
      </dgm:t>
    </dgm:pt>
    <dgm:pt modelId="{49A8C27B-B570-004F-8293-992AAF708EDB}" type="pres">
      <dgm:prSet presAssocID="{50D9A0C1-7E10-A24D-82A3-DB5759D0F5B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73E74CD-AC58-6646-87EB-83F8579129D0}" type="pres">
      <dgm:prSet presAssocID="{2C9268A7-E721-2342-82BE-A24BEF254EE2}" presName="vertOne" presStyleCnt="0"/>
      <dgm:spPr/>
    </dgm:pt>
    <dgm:pt modelId="{3508557B-EC21-A148-9974-475723FF84F9}" type="pres">
      <dgm:prSet presAssocID="{2C9268A7-E721-2342-82BE-A24BEF254EE2}" presName="txOne" presStyleLbl="node0" presStyleIdx="0" presStyleCnt="1">
        <dgm:presLayoutVars>
          <dgm:chPref val="3"/>
        </dgm:presLayoutVars>
      </dgm:prSet>
      <dgm:spPr/>
    </dgm:pt>
    <dgm:pt modelId="{74512F19-8F7A-7C4C-9353-CD95D146B0C5}" type="pres">
      <dgm:prSet presAssocID="{2C9268A7-E721-2342-82BE-A24BEF254EE2}" presName="parTransOne" presStyleCnt="0"/>
      <dgm:spPr/>
    </dgm:pt>
    <dgm:pt modelId="{31F57100-8C45-C547-80FA-95A98291ADC1}" type="pres">
      <dgm:prSet presAssocID="{2C9268A7-E721-2342-82BE-A24BEF254EE2}" presName="horzOne" presStyleCnt="0"/>
      <dgm:spPr/>
    </dgm:pt>
    <dgm:pt modelId="{51177CB1-3FB4-844A-BF29-629768A0B3F9}" type="pres">
      <dgm:prSet presAssocID="{E534DFD4-93C0-924F-A604-9320C827C2B6}" presName="vertTwo" presStyleCnt="0"/>
      <dgm:spPr/>
    </dgm:pt>
    <dgm:pt modelId="{4C279834-C9FA-F149-B3D0-897C058BE229}" type="pres">
      <dgm:prSet presAssocID="{E534DFD4-93C0-924F-A604-9320C827C2B6}" presName="txTwo" presStyleLbl="node2" presStyleIdx="0" presStyleCnt="3">
        <dgm:presLayoutVars>
          <dgm:chPref val="3"/>
        </dgm:presLayoutVars>
      </dgm:prSet>
      <dgm:spPr/>
    </dgm:pt>
    <dgm:pt modelId="{E8962A41-D956-5E4F-AB97-462E935720EA}" type="pres">
      <dgm:prSet presAssocID="{E534DFD4-93C0-924F-A604-9320C827C2B6}" presName="horzTwo" presStyleCnt="0"/>
      <dgm:spPr/>
    </dgm:pt>
    <dgm:pt modelId="{F241CF63-7858-8A42-B930-8604AD231867}" type="pres">
      <dgm:prSet presAssocID="{76F95331-9E91-AE44-B05D-7CF0C2408FD4}" presName="sibSpaceTwo" presStyleCnt="0"/>
      <dgm:spPr/>
    </dgm:pt>
    <dgm:pt modelId="{6409E642-728C-D346-A8E8-7C3693CDD206}" type="pres">
      <dgm:prSet presAssocID="{CAF612D9-8531-3248-AFBA-BBF3F23B82E9}" presName="vertTwo" presStyleCnt="0"/>
      <dgm:spPr/>
    </dgm:pt>
    <dgm:pt modelId="{DBF20E93-C98C-B748-B099-90D6A787F131}" type="pres">
      <dgm:prSet presAssocID="{CAF612D9-8531-3248-AFBA-BBF3F23B82E9}" presName="txTwo" presStyleLbl="node2" presStyleIdx="1" presStyleCnt="3">
        <dgm:presLayoutVars>
          <dgm:chPref val="3"/>
        </dgm:presLayoutVars>
      </dgm:prSet>
      <dgm:spPr/>
    </dgm:pt>
    <dgm:pt modelId="{BBCA605B-7732-3D4F-8A72-34BE8D0267C1}" type="pres">
      <dgm:prSet presAssocID="{CAF612D9-8531-3248-AFBA-BBF3F23B82E9}" presName="horzTwo" presStyleCnt="0"/>
      <dgm:spPr/>
    </dgm:pt>
    <dgm:pt modelId="{2C2E9DCE-4169-4844-B7C5-B49E76C6795D}" type="pres">
      <dgm:prSet presAssocID="{D7F123E6-FAD4-B946-98F8-9FD8118A3220}" presName="sibSpaceTwo" presStyleCnt="0"/>
      <dgm:spPr/>
    </dgm:pt>
    <dgm:pt modelId="{0A028559-6583-CF40-8DD0-CC3E9AF9127A}" type="pres">
      <dgm:prSet presAssocID="{008E809D-2D92-D14E-914B-B30171435C89}" presName="vertTwo" presStyleCnt="0"/>
      <dgm:spPr/>
    </dgm:pt>
    <dgm:pt modelId="{6FF376D4-5124-5F42-B2FB-A3ED0013005F}" type="pres">
      <dgm:prSet presAssocID="{008E809D-2D92-D14E-914B-B30171435C89}" presName="txTwo" presStyleLbl="node2" presStyleIdx="2" presStyleCnt="3">
        <dgm:presLayoutVars>
          <dgm:chPref val="3"/>
        </dgm:presLayoutVars>
      </dgm:prSet>
      <dgm:spPr/>
    </dgm:pt>
    <dgm:pt modelId="{58AC6AAB-788C-4046-8E25-4CA9E8EDDD30}" type="pres">
      <dgm:prSet presAssocID="{008E809D-2D92-D14E-914B-B30171435C89}" presName="horzTwo" presStyleCnt="0"/>
      <dgm:spPr/>
    </dgm:pt>
  </dgm:ptLst>
  <dgm:cxnLst>
    <dgm:cxn modelId="{D08AC328-0606-1B49-A776-C3A6EC1374F9}" srcId="{2C9268A7-E721-2342-82BE-A24BEF254EE2}" destId="{CAF612D9-8531-3248-AFBA-BBF3F23B82E9}" srcOrd="1" destOrd="0" parTransId="{E9BC38E9-BDEA-6042-9EEE-C0D1D441C72D}" sibTransId="{D7F123E6-FAD4-B946-98F8-9FD8118A3220}"/>
    <dgm:cxn modelId="{B450E353-3B57-8F4D-B0AD-A9EA0C7316F3}" srcId="{2C9268A7-E721-2342-82BE-A24BEF254EE2}" destId="{008E809D-2D92-D14E-914B-B30171435C89}" srcOrd="2" destOrd="0" parTransId="{E70C420F-8377-3D43-80B5-5C1E3F9AEC1E}" sibTransId="{46C86A5B-D121-2E43-9ED4-3C07D6C238AC}"/>
    <dgm:cxn modelId="{39DCC9AB-559A-BC4F-AD9D-25CC1D4DF99C}" type="presOf" srcId="{008E809D-2D92-D14E-914B-B30171435C89}" destId="{6FF376D4-5124-5F42-B2FB-A3ED0013005F}" srcOrd="0" destOrd="0" presId="urn:microsoft.com/office/officeart/2005/8/layout/hierarchy4"/>
    <dgm:cxn modelId="{321C95BD-A273-C042-863A-3B00DAE0546E}" type="presOf" srcId="{E534DFD4-93C0-924F-A604-9320C827C2B6}" destId="{4C279834-C9FA-F149-B3D0-897C058BE229}" srcOrd="0" destOrd="0" presId="urn:microsoft.com/office/officeart/2005/8/layout/hierarchy4"/>
    <dgm:cxn modelId="{387F75D1-1909-D54C-BA0A-5FB2A227B262}" srcId="{50D9A0C1-7E10-A24D-82A3-DB5759D0F5BE}" destId="{2C9268A7-E721-2342-82BE-A24BEF254EE2}" srcOrd="0" destOrd="0" parTransId="{9298CDCC-AC85-154C-A7A6-C53A3C53FEDA}" sibTransId="{13910849-1D61-794F-9A8A-393EB22BB0F5}"/>
    <dgm:cxn modelId="{27725BDC-9F6E-EE47-99D3-E449F7DA8634}" type="presOf" srcId="{CAF612D9-8531-3248-AFBA-BBF3F23B82E9}" destId="{DBF20E93-C98C-B748-B099-90D6A787F131}" srcOrd="0" destOrd="0" presId="urn:microsoft.com/office/officeart/2005/8/layout/hierarchy4"/>
    <dgm:cxn modelId="{1B892ADD-05A4-9642-A923-C843CD55B32D}" type="presOf" srcId="{50D9A0C1-7E10-A24D-82A3-DB5759D0F5BE}" destId="{49A8C27B-B570-004F-8293-992AAF708EDB}" srcOrd="0" destOrd="0" presId="urn:microsoft.com/office/officeart/2005/8/layout/hierarchy4"/>
    <dgm:cxn modelId="{7AD4B8EE-6F8D-6344-A5D3-2B61CCA551EB}" type="presOf" srcId="{2C9268A7-E721-2342-82BE-A24BEF254EE2}" destId="{3508557B-EC21-A148-9974-475723FF84F9}" srcOrd="0" destOrd="0" presId="urn:microsoft.com/office/officeart/2005/8/layout/hierarchy4"/>
    <dgm:cxn modelId="{4D7737FB-A2AB-F84D-BBCF-19283440B30E}" srcId="{2C9268A7-E721-2342-82BE-A24BEF254EE2}" destId="{E534DFD4-93C0-924F-A604-9320C827C2B6}" srcOrd="0" destOrd="0" parTransId="{A1E7AFA4-109D-6045-82F2-FCE93EBE8D0F}" sibTransId="{76F95331-9E91-AE44-B05D-7CF0C2408FD4}"/>
    <dgm:cxn modelId="{E1F2D840-A730-4F44-8683-AB87C0986D5A}" type="presParOf" srcId="{49A8C27B-B570-004F-8293-992AAF708EDB}" destId="{073E74CD-AC58-6646-87EB-83F8579129D0}" srcOrd="0" destOrd="0" presId="urn:microsoft.com/office/officeart/2005/8/layout/hierarchy4"/>
    <dgm:cxn modelId="{0EC0C6E8-1281-9D47-86A2-E30B4621A6E8}" type="presParOf" srcId="{073E74CD-AC58-6646-87EB-83F8579129D0}" destId="{3508557B-EC21-A148-9974-475723FF84F9}" srcOrd="0" destOrd="0" presId="urn:microsoft.com/office/officeart/2005/8/layout/hierarchy4"/>
    <dgm:cxn modelId="{07B2D7B5-1771-EF4C-BEE4-67336545819F}" type="presParOf" srcId="{073E74CD-AC58-6646-87EB-83F8579129D0}" destId="{74512F19-8F7A-7C4C-9353-CD95D146B0C5}" srcOrd="1" destOrd="0" presId="urn:microsoft.com/office/officeart/2005/8/layout/hierarchy4"/>
    <dgm:cxn modelId="{F3ADD1A4-AEA6-0745-BAFD-AB08081F0EA1}" type="presParOf" srcId="{073E74CD-AC58-6646-87EB-83F8579129D0}" destId="{31F57100-8C45-C547-80FA-95A98291ADC1}" srcOrd="2" destOrd="0" presId="urn:microsoft.com/office/officeart/2005/8/layout/hierarchy4"/>
    <dgm:cxn modelId="{505821C2-20F6-7445-9970-F226C4BA16B3}" type="presParOf" srcId="{31F57100-8C45-C547-80FA-95A98291ADC1}" destId="{51177CB1-3FB4-844A-BF29-629768A0B3F9}" srcOrd="0" destOrd="0" presId="urn:microsoft.com/office/officeart/2005/8/layout/hierarchy4"/>
    <dgm:cxn modelId="{3263D153-1395-794A-84E3-CB34855891E0}" type="presParOf" srcId="{51177CB1-3FB4-844A-BF29-629768A0B3F9}" destId="{4C279834-C9FA-F149-B3D0-897C058BE229}" srcOrd="0" destOrd="0" presId="urn:microsoft.com/office/officeart/2005/8/layout/hierarchy4"/>
    <dgm:cxn modelId="{0D89C153-B697-B346-8355-C487039F281A}" type="presParOf" srcId="{51177CB1-3FB4-844A-BF29-629768A0B3F9}" destId="{E8962A41-D956-5E4F-AB97-462E935720EA}" srcOrd="1" destOrd="0" presId="urn:microsoft.com/office/officeart/2005/8/layout/hierarchy4"/>
    <dgm:cxn modelId="{C55643F5-D239-EE48-B2B6-9697B662A0B9}" type="presParOf" srcId="{31F57100-8C45-C547-80FA-95A98291ADC1}" destId="{F241CF63-7858-8A42-B930-8604AD231867}" srcOrd="1" destOrd="0" presId="urn:microsoft.com/office/officeart/2005/8/layout/hierarchy4"/>
    <dgm:cxn modelId="{DC65323E-C6BC-E646-9BFA-E7FE3A8A9152}" type="presParOf" srcId="{31F57100-8C45-C547-80FA-95A98291ADC1}" destId="{6409E642-728C-D346-A8E8-7C3693CDD206}" srcOrd="2" destOrd="0" presId="urn:microsoft.com/office/officeart/2005/8/layout/hierarchy4"/>
    <dgm:cxn modelId="{937BCAD3-0542-0D4B-8CEB-2FCA6D77ABE3}" type="presParOf" srcId="{6409E642-728C-D346-A8E8-7C3693CDD206}" destId="{DBF20E93-C98C-B748-B099-90D6A787F131}" srcOrd="0" destOrd="0" presId="urn:microsoft.com/office/officeart/2005/8/layout/hierarchy4"/>
    <dgm:cxn modelId="{6CBAE179-B4F6-6240-91CF-857F1B29B1E4}" type="presParOf" srcId="{6409E642-728C-D346-A8E8-7C3693CDD206}" destId="{BBCA605B-7732-3D4F-8A72-34BE8D0267C1}" srcOrd="1" destOrd="0" presId="urn:microsoft.com/office/officeart/2005/8/layout/hierarchy4"/>
    <dgm:cxn modelId="{1546B1BE-A9C9-0640-8D21-14DA800378AC}" type="presParOf" srcId="{31F57100-8C45-C547-80FA-95A98291ADC1}" destId="{2C2E9DCE-4169-4844-B7C5-B49E76C6795D}" srcOrd="3" destOrd="0" presId="urn:microsoft.com/office/officeart/2005/8/layout/hierarchy4"/>
    <dgm:cxn modelId="{FE0B7093-E934-BD40-8861-827A55104611}" type="presParOf" srcId="{31F57100-8C45-C547-80FA-95A98291ADC1}" destId="{0A028559-6583-CF40-8DD0-CC3E9AF9127A}" srcOrd="4" destOrd="0" presId="urn:microsoft.com/office/officeart/2005/8/layout/hierarchy4"/>
    <dgm:cxn modelId="{8CF458EE-A385-444A-96D7-2ED76220D0E4}" type="presParOf" srcId="{0A028559-6583-CF40-8DD0-CC3E9AF9127A}" destId="{6FF376D4-5124-5F42-B2FB-A3ED0013005F}" srcOrd="0" destOrd="0" presId="urn:microsoft.com/office/officeart/2005/8/layout/hierarchy4"/>
    <dgm:cxn modelId="{3748ED8F-91F3-5747-A5D3-3B25C08BAB9E}" type="presParOf" srcId="{0A028559-6583-CF40-8DD0-CC3E9AF9127A}" destId="{58AC6AAB-788C-4046-8E25-4CA9E8EDDD3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BCA652-AA3C-4832-BEF6-03FD79B2B422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5B4E02B-7ADF-45EF-B120-79B90969EAFD}">
      <dgm:prSet/>
      <dgm:spPr/>
      <dgm:t>
        <a:bodyPr/>
        <a:lstStyle/>
        <a:p>
          <a:r>
            <a:rPr kumimoji="1" lang="tr-TR" dirty="0"/>
            <a:t>Öğretmen örneği sunar.</a:t>
          </a:r>
          <a:endParaRPr lang="en-US" dirty="0"/>
        </a:p>
      </dgm:t>
    </dgm:pt>
    <dgm:pt modelId="{1BF0383D-1387-4B3D-B228-A31DBD924EEB}" type="parTrans" cxnId="{5D98BDC9-5811-433A-8203-D9759C934B51}">
      <dgm:prSet/>
      <dgm:spPr/>
      <dgm:t>
        <a:bodyPr/>
        <a:lstStyle/>
        <a:p>
          <a:endParaRPr lang="en-US"/>
        </a:p>
      </dgm:t>
    </dgm:pt>
    <dgm:pt modelId="{678368E3-040F-4014-9530-A38BEF230302}" type="sibTrans" cxnId="{5D98BDC9-5811-433A-8203-D9759C934B51}">
      <dgm:prSet/>
      <dgm:spPr/>
      <dgm:t>
        <a:bodyPr/>
        <a:lstStyle/>
        <a:p>
          <a:endParaRPr lang="en-US"/>
        </a:p>
      </dgm:t>
    </dgm:pt>
    <dgm:pt modelId="{FA01E735-BC7F-4AF5-92A3-E011F21C052B}">
      <dgm:prSet/>
      <dgm:spPr/>
      <dgm:t>
        <a:bodyPr/>
        <a:lstStyle/>
        <a:p>
          <a:r>
            <a:rPr kumimoji="1" lang="tr-TR" dirty="0"/>
            <a:t>Öğrenci örneği tanımlar (betimler).</a:t>
          </a:r>
          <a:endParaRPr lang="en-US" dirty="0"/>
        </a:p>
      </dgm:t>
    </dgm:pt>
    <dgm:pt modelId="{B57C6D79-7671-4ED5-9AC7-8608D818C069}" type="parTrans" cxnId="{F05356B5-8A3E-4A4A-9220-1E85942E9425}">
      <dgm:prSet/>
      <dgm:spPr/>
      <dgm:t>
        <a:bodyPr/>
        <a:lstStyle/>
        <a:p>
          <a:endParaRPr lang="en-US"/>
        </a:p>
      </dgm:t>
    </dgm:pt>
    <dgm:pt modelId="{88C4E6ED-99D3-48EE-8C3F-EB8D41B94A74}" type="sibTrans" cxnId="{F05356B5-8A3E-4A4A-9220-1E85942E9425}">
      <dgm:prSet/>
      <dgm:spPr/>
      <dgm:t>
        <a:bodyPr/>
        <a:lstStyle/>
        <a:p>
          <a:endParaRPr lang="en-US"/>
        </a:p>
      </dgm:t>
    </dgm:pt>
    <dgm:pt modelId="{9305E0B1-BAFA-4DAD-8593-6D9F00C0B5B6}">
      <dgm:prSet/>
      <dgm:spPr/>
      <dgm:t>
        <a:bodyPr/>
        <a:lstStyle/>
        <a:p>
          <a:r>
            <a:rPr kumimoji="1" lang="tr-TR" dirty="0"/>
            <a:t>Öğretmen ek örnekler sunar.</a:t>
          </a:r>
          <a:endParaRPr lang="en-US" dirty="0"/>
        </a:p>
      </dgm:t>
    </dgm:pt>
    <dgm:pt modelId="{FEB21393-6510-4170-A621-9CCA2D538E61}" type="parTrans" cxnId="{F8E10048-6CB1-4AA4-A125-55DCF3C0CDDB}">
      <dgm:prSet/>
      <dgm:spPr/>
      <dgm:t>
        <a:bodyPr/>
        <a:lstStyle/>
        <a:p>
          <a:endParaRPr lang="en-US"/>
        </a:p>
      </dgm:t>
    </dgm:pt>
    <dgm:pt modelId="{C91EB9D5-5DA9-4C4D-8553-66A12E1DE78B}" type="sibTrans" cxnId="{F8E10048-6CB1-4AA4-A125-55DCF3C0CDDB}">
      <dgm:prSet/>
      <dgm:spPr/>
      <dgm:t>
        <a:bodyPr/>
        <a:lstStyle/>
        <a:p>
          <a:endParaRPr lang="en-US"/>
        </a:p>
      </dgm:t>
    </dgm:pt>
    <dgm:pt modelId="{2AF72805-3D09-49BA-A977-F3001F4FF211}">
      <dgm:prSet/>
      <dgm:spPr/>
      <dgm:t>
        <a:bodyPr/>
        <a:lstStyle/>
        <a:p>
          <a:r>
            <a:rPr kumimoji="1" lang="tr-TR" dirty="0"/>
            <a:t>Öğrenci örnekleri tanımlar ve önceki örneklerle ilişkilendirir (karşılaştırır).</a:t>
          </a:r>
          <a:endParaRPr lang="en-US" dirty="0"/>
        </a:p>
      </dgm:t>
    </dgm:pt>
    <dgm:pt modelId="{A7E76574-1FB2-4039-A610-93168D8C9ED8}" type="parTrans" cxnId="{402FDD0A-7CE7-42E0-BC56-F415BAD77AE1}">
      <dgm:prSet/>
      <dgm:spPr/>
      <dgm:t>
        <a:bodyPr/>
        <a:lstStyle/>
        <a:p>
          <a:endParaRPr lang="en-US"/>
        </a:p>
      </dgm:t>
    </dgm:pt>
    <dgm:pt modelId="{5567A2EC-8D90-45F7-9F2C-A18528BF3174}" type="sibTrans" cxnId="{402FDD0A-7CE7-42E0-BC56-F415BAD77AE1}">
      <dgm:prSet/>
      <dgm:spPr/>
      <dgm:t>
        <a:bodyPr/>
        <a:lstStyle/>
        <a:p>
          <a:endParaRPr lang="en-US"/>
        </a:p>
      </dgm:t>
    </dgm:pt>
    <dgm:pt modelId="{280756C1-8B06-4A4E-9F61-F87B3284F194}">
      <dgm:prSet/>
      <dgm:spPr/>
      <dgm:t>
        <a:bodyPr/>
        <a:lstStyle/>
        <a:p>
          <a:r>
            <a:rPr kumimoji="1" lang="tr-TR" dirty="0"/>
            <a:t>Öğretmen zıt örnekler ve örnek olmayan durumları sunar.</a:t>
          </a:r>
          <a:endParaRPr lang="en-US" dirty="0"/>
        </a:p>
      </dgm:t>
    </dgm:pt>
    <dgm:pt modelId="{84CC4950-1EE1-4186-8F51-7CA1DDFE0D5F}" type="parTrans" cxnId="{F6F93A9B-B486-4865-9927-506DEC7D521D}">
      <dgm:prSet/>
      <dgm:spPr/>
      <dgm:t>
        <a:bodyPr/>
        <a:lstStyle/>
        <a:p>
          <a:endParaRPr lang="en-US"/>
        </a:p>
      </dgm:t>
    </dgm:pt>
    <dgm:pt modelId="{06F84D2F-D75A-49F8-B497-EB341F0EE4B3}" type="sibTrans" cxnId="{F6F93A9B-B486-4865-9927-506DEC7D521D}">
      <dgm:prSet/>
      <dgm:spPr/>
      <dgm:t>
        <a:bodyPr/>
        <a:lstStyle/>
        <a:p>
          <a:endParaRPr lang="en-US"/>
        </a:p>
      </dgm:t>
    </dgm:pt>
    <dgm:pt modelId="{F5DD31FC-4F10-465F-B922-597309F085B6}">
      <dgm:prSet/>
      <dgm:spPr/>
      <dgm:t>
        <a:bodyPr/>
        <a:lstStyle/>
        <a:p>
          <a:r>
            <a:rPr kumimoji="1" lang="tr-TR" dirty="0"/>
            <a:t>Öğrenci zıt örnekleri karşılaştırır ve örnek olmayanları belirler.</a:t>
          </a:r>
          <a:endParaRPr lang="en-US" dirty="0"/>
        </a:p>
      </dgm:t>
    </dgm:pt>
    <dgm:pt modelId="{E7E67395-CD42-4F82-B39C-943A9890CCE6}" type="parTrans" cxnId="{70CF6CE4-AACB-48AD-AC2E-69A069B215A1}">
      <dgm:prSet/>
      <dgm:spPr/>
      <dgm:t>
        <a:bodyPr/>
        <a:lstStyle/>
        <a:p>
          <a:endParaRPr lang="en-US"/>
        </a:p>
      </dgm:t>
    </dgm:pt>
    <dgm:pt modelId="{A7535F61-E194-4AE5-B6BF-D7DE09AAE8B3}" type="sibTrans" cxnId="{70CF6CE4-AACB-48AD-AC2E-69A069B215A1}">
      <dgm:prSet/>
      <dgm:spPr/>
      <dgm:t>
        <a:bodyPr/>
        <a:lstStyle/>
        <a:p>
          <a:endParaRPr lang="en-US"/>
        </a:p>
      </dgm:t>
    </dgm:pt>
    <dgm:pt modelId="{0533B633-5886-4C8F-B61C-4CDA3C1C96AE}">
      <dgm:prSet/>
      <dgm:spPr/>
      <dgm:t>
        <a:bodyPr/>
        <a:lstStyle/>
        <a:p>
          <a:r>
            <a:rPr kumimoji="1" lang="tr-TR" dirty="0"/>
            <a:t>Öğrenci örnekleri ilişkilendirir, yorumlar ve ifade eder.</a:t>
          </a:r>
          <a:endParaRPr lang="en-US" dirty="0"/>
        </a:p>
      </dgm:t>
    </dgm:pt>
    <dgm:pt modelId="{4A02169F-3BCD-4B34-B608-4059E515AF88}" type="parTrans" cxnId="{69D68635-6A66-4374-9963-5A53EFBE622D}">
      <dgm:prSet/>
      <dgm:spPr/>
      <dgm:t>
        <a:bodyPr/>
        <a:lstStyle/>
        <a:p>
          <a:endParaRPr lang="en-US"/>
        </a:p>
      </dgm:t>
    </dgm:pt>
    <dgm:pt modelId="{E4D8717F-28C2-4548-BB78-8B2E8C140747}" type="sibTrans" cxnId="{69D68635-6A66-4374-9963-5A53EFBE622D}">
      <dgm:prSet/>
      <dgm:spPr/>
      <dgm:t>
        <a:bodyPr/>
        <a:lstStyle/>
        <a:p>
          <a:endParaRPr lang="en-US"/>
        </a:p>
      </dgm:t>
    </dgm:pt>
    <dgm:pt modelId="{95F49734-B668-4433-8F29-3F5921295DAD}">
      <dgm:prSet/>
      <dgm:spPr/>
      <dgm:t>
        <a:bodyPr/>
        <a:lstStyle/>
        <a:p>
          <a:r>
            <a:rPr kumimoji="1" lang="tr-TR" dirty="0"/>
            <a:t>Öğretmen, öğrencilerden ek örnekler ister.</a:t>
          </a:r>
          <a:endParaRPr lang="en-US" dirty="0"/>
        </a:p>
      </dgm:t>
    </dgm:pt>
    <dgm:pt modelId="{E79B6C70-2090-4E00-8CEF-7D53F4381C06}" type="parTrans" cxnId="{EAC0E536-34B8-4BB2-B530-7E39E9D2382D}">
      <dgm:prSet/>
      <dgm:spPr/>
      <dgm:t>
        <a:bodyPr/>
        <a:lstStyle/>
        <a:p>
          <a:endParaRPr lang="en-US"/>
        </a:p>
      </dgm:t>
    </dgm:pt>
    <dgm:pt modelId="{284EDB40-87AE-4442-9BBD-1ED828B1A99F}" type="sibTrans" cxnId="{EAC0E536-34B8-4BB2-B530-7E39E9D2382D}">
      <dgm:prSet/>
      <dgm:spPr/>
      <dgm:t>
        <a:bodyPr/>
        <a:lstStyle/>
        <a:p>
          <a:endParaRPr lang="en-US"/>
        </a:p>
      </dgm:t>
    </dgm:pt>
    <dgm:pt modelId="{14399B64-080B-453E-B81F-790BFCA5BA7F}">
      <dgm:prSet/>
      <dgm:spPr/>
      <dgm:t>
        <a:bodyPr/>
        <a:lstStyle/>
        <a:p>
          <a:r>
            <a:rPr kumimoji="1" lang="tr-TR" dirty="0"/>
            <a:t>Öğretmen, öğrencilerin teşhis ettiği özellikleri, ilişkileri ya da ilkeleri vurgular.</a:t>
          </a:r>
          <a:endParaRPr lang="en-US" dirty="0"/>
        </a:p>
      </dgm:t>
    </dgm:pt>
    <dgm:pt modelId="{9BFB7B67-798A-466C-BDD2-85EF10F98589}" type="parTrans" cxnId="{1D9C221C-7404-4A0F-913E-B0730B160766}">
      <dgm:prSet/>
      <dgm:spPr/>
      <dgm:t>
        <a:bodyPr/>
        <a:lstStyle/>
        <a:p>
          <a:endParaRPr lang="en-US"/>
        </a:p>
      </dgm:t>
    </dgm:pt>
    <dgm:pt modelId="{B57123BC-9D11-4633-8AFB-55863A398FDF}" type="sibTrans" cxnId="{1D9C221C-7404-4A0F-913E-B0730B160766}">
      <dgm:prSet/>
      <dgm:spPr/>
      <dgm:t>
        <a:bodyPr/>
        <a:lstStyle/>
        <a:p>
          <a:endParaRPr lang="en-US"/>
        </a:p>
      </dgm:t>
    </dgm:pt>
    <dgm:pt modelId="{D0A73292-6A8F-47BF-A4EF-395BB1F5AE45}">
      <dgm:prSet/>
      <dgm:spPr/>
      <dgm:t>
        <a:bodyPr/>
        <a:lstStyle/>
        <a:p>
          <a:r>
            <a:rPr kumimoji="1" lang="tr-TR"/>
            <a:t>Öğrenci tanımlara, ilke ve genellemelere ulaşır.</a:t>
          </a:r>
          <a:endParaRPr lang="en-US"/>
        </a:p>
      </dgm:t>
    </dgm:pt>
    <dgm:pt modelId="{40CC7E1D-8324-4258-8D9D-BCDD882CF86D}" type="parTrans" cxnId="{7AC3F6A6-7D87-4A1A-B98A-233ED1D3E209}">
      <dgm:prSet/>
      <dgm:spPr/>
      <dgm:t>
        <a:bodyPr/>
        <a:lstStyle/>
        <a:p>
          <a:endParaRPr lang="en-US"/>
        </a:p>
      </dgm:t>
    </dgm:pt>
    <dgm:pt modelId="{A2A5E437-159A-44C5-A724-DE0159C26163}" type="sibTrans" cxnId="{7AC3F6A6-7D87-4A1A-B98A-233ED1D3E209}">
      <dgm:prSet/>
      <dgm:spPr/>
      <dgm:t>
        <a:bodyPr/>
        <a:lstStyle/>
        <a:p>
          <a:endParaRPr lang="en-US"/>
        </a:p>
      </dgm:t>
    </dgm:pt>
    <dgm:pt modelId="{2AC74316-7732-6845-9ECC-1946BCE02637}" type="pres">
      <dgm:prSet presAssocID="{6EBCA652-AA3C-4832-BEF6-03FD79B2B422}" presName="linear" presStyleCnt="0">
        <dgm:presLayoutVars>
          <dgm:animLvl val="lvl"/>
          <dgm:resizeHandles val="exact"/>
        </dgm:presLayoutVars>
      </dgm:prSet>
      <dgm:spPr/>
    </dgm:pt>
    <dgm:pt modelId="{16B4831A-0196-9147-B7F3-76A90630B9CA}" type="pres">
      <dgm:prSet presAssocID="{75B4E02B-7ADF-45EF-B120-79B90969EAFD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8813577A-9048-EB4E-98C3-0442C4061A8F}" type="pres">
      <dgm:prSet presAssocID="{678368E3-040F-4014-9530-A38BEF230302}" presName="spacer" presStyleCnt="0"/>
      <dgm:spPr/>
    </dgm:pt>
    <dgm:pt modelId="{FFB19D58-E3A6-FE4F-B58F-D62B2D606154}" type="pres">
      <dgm:prSet presAssocID="{FA01E735-BC7F-4AF5-92A3-E011F21C052B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0012743C-BFCC-C641-98E5-2E6B6D75136F}" type="pres">
      <dgm:prSet presAssocID="{88C4E6ED-99D3-48EE-8C3F-EB8D41B94A74}" presName="spacer" presStyleCnt="0"/>
      <dgm:spPr/>
    </dgm:pt>
    <dgm:pt modelId="{E54D9336-53BC-B04E-A92E-DB41DC9E6FB2}" type="pres">
      <dgm:prSet presAssocID="{9305E0B1-BAFA-4DAD-8593-6D9F00C0B5B6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5C500E2E-735A-C341-9D14-5085E772AB69}" type="pres">
      <dgm:prSet presAssocID="{C91EB9D5-5DA9-4C4D-8553-66A12E1DE78B}" presName="spacer" presStyleCnt="0"/>
      <dgm:spPr/>
    </dgm:pt>
    <dgm:pt modelId="{01911641-03EC-9D44-B516-6AF2ED7D7E6B}" type="pres">
      <dgm:prSet presAssocID="{2AF72805-3D09-49BA-A977-F3001F4FF211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BD625246-9A60-6746-9BA2-06F71127A389}" type="pres">
      <dgm:prSet presAssocID="{5567A2EC-8D90-45F7-9F2C-A18528BF3174}" presName="spacer" presStyleCnt="0"/>
      <dgm:spPr/>
    </dgm:pt>
    <dgm:pt modelId="{37FBA0AC-21B9-AE45-A4EE-0C72171E15AB}" type="pres">
      <dgm:prSet presAssocID="{280756C1-8B06-4A4E-9F61-F87B3284F194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8435E9CE-B7EA-9840-A9AD-614A3AFA9E87}" type="pres">
      <dgm:prSet presAssocID="{06F84D2F-D75A-49F8-B497-EB341F0EE4B3}" presName="spacer" presStyleCnt="0"/>
      <dgm:spPr/>
    </dgm:pt>
    <dgm:pt modelId="{861509D5-357C-6A46-9248-78EED925FEF7}" type="pres">
      <dgm:prSet presAssocID="{F5DD31FC-4F10-465F-B922-597309F085B6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E211266A-793F-3943-8581-E61B577FB207}" type="pres">
      <dgm:prSet presAssocID="{A7535F61-E194-4AE5-B6BF-D7DE09AAE8B3}" presName="spacer" presStyleCnt="0"/>
      <dgm:spPr/>
    </dgm:pt>
    <dgm:pt modelId="{540F4F21-8624-0641-9EB0-565178E160DE}" type="pres">
      <dgm:prSet presAssocID="{0533B633-5886-4C8F-B61C-4CDA3C1C96AE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59570CA1-7721-5248-B8B3-57B13A5E9D83}" type="pres">
      <dgm:prSet presAssocID="{E4D8717F-28C2-4548-BB78-8B2E8C140747}" presName="spacer" presStyleCnt="0"/>
      <dgm:spPr/>
    </dgm:pt>
    <dgm:pt modelId="{05BF6AB9-4828-1741-8EC0-AAEB77F92D8E}" type="pres">
      <dgm:prSet presAssocID="{95F49734-B668-4433-8F29-3F5921295DAD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F9051BCA-FD62-F54D-BB5A-348D5C413F22}" type="pres">
      <dgm:prSet presAssocID="{284EDB40-87AE-4442-9BBD-1ED828B1A99F}" presName="spacer" presStyleCnt="0"/>
      <dgm:spPr/>
    </dgm:pt>
    <dgm:pt modelId="{09951A33-2547-9C4F-8DD0-CDC5EB43D5CB}" type="pres">
      <dgm:prSet presAssocID="{14399B64-080B-453E-B81F-790BFCA5BA7F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C478CE96-474A-C149-9541-56D8435F803E}" type="pres">
      <dgm:prSet presAssocID="{B57123BC-9D11-4633-8AFB-55863A398FDF}" presName="spacer" presStyleCnt="0"/>
      <dgm:spPr/>
    </dgm:pt>
    <dgm:pt modelId="{B36C4E4D-B2F3-AF4C-BDC3-8FA6592F9231}" type="pres">
      <dgm:prSet presAssocID="{D0A73292-6A8F-47BF-A4EF-395BB1F5AE45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402FDD0A-7CE7-42E0-BC56-F415BAD77AE1}" srcId="{6EBCA652-AA3C-4832-BEF6-03FD79B2B422}" destId="{2AF72805-3D09-49BA-A977-F3001F4FF211}" srcOrd="3" destOrd="0" parTransId="{A7E76574-1FB2-4039-A610-93168D8C9ED8}" sibTransId="{5567A2EC-8D90-45F7-9F2C-A18528BF3174}"/>
    <dgm:cxn modelId="{714C6A10-4FC8-DD49-8CB2-86E6ED0B4021}" type="presOf" srcId="{D0A73292-6A8F-47BF-A4EF-395BB1F5AE45}" destId="{B36C4E4D-B2F3-AF4C-BDC3-8FA6592F9231}" srcOrd="0" destOrd="0" presId="urn:microsoft.com/office/officeart/2005/8/layout/vList2"/>
    <dgm:cxn modelId="{1D9C221C-7404-4A0F-913E-B0730B160766}" srcId="{6EBCA652-AA3C-4832-BEF6-03FD79B2B422}" destId="{14399B64-080B-453E-B81F-790BFCA5BA7F}" srcOrd="8" destOrd="0" parTransId="{9BFB7B67-798A-466C-BDD2-85EF10F98589}" sibTransId="{B57123BC-9D11-4633-8AFB-55863A398FDF}"/>
    <dgm:cxn modelId="{9477641D-9651-9943-A358-5BB87A5AEAC3}" type="presOf" srcId="{6EBCA652-AA3C-4832-BEF6-03FD79B2B422}" destId="{2AC74316-7732-6845-9ECC-1946BCE02637}" srcOrd="0" destOrd="0" presId="urn:microsoft.com/office/officeart/2005/8/layout/vList2"/>
    <dgm:cxn modelId="{69D68635-6A66-4374-9963-5A53EFBE622D}" srcId="{6EBCA652-AA3C-4832-BEF6-03FD79B2B422}" destId="{0533B633-5886-4C8F-B61C-4CDA3C1C96AE}" srcOrd="6" destOrd="0" parTransId="{4A02169F-3BCD-4B34-B608-4059E515AF88}" sibTransId="{E4D8717F-28C2-4548-BB78-8B2E8C140747}"/>
    <dgm:cxn modelId="{EAC0E536-34B8-4BB2-B530-7E39E9D2382D}" srcId="{6EBCA652-AA3C-4832-BEF6-03FD79B2B422}" destId="{95F49734-B668-4433-8F29-3F5921295DAD}" srcOrd="7" destOrd="0" parTransId="{E79B6C70-2090-4E00-8CEF-7D53F4381C06}" sibTransId="{284EDB40-87AE-4442-9BBD-1ED828B1A99F}"/>
    <dgm:cxn modelId="{F8E10048-6CB1-4AA4-A125-55DCF3C0CDDB}" srcId="{6EBCA652-AA3C-4832-BEF6-03FD79B2B422}" destId="{9305E0B1-BAFA-4DAD-8593-6D9F00C0B5B6}" srcOrd="2" destOrd="0" parTransId="{FEB21393-6510-4170-A621-9CCA2D538E61}" sibTransId="{C91EB9D5-5DA9-4C4D-8553-66A12E1DE78B}"/>
    <dgm:cxn modelId="{246D594D-98FC-4E4A-95EC-A0E181A0ED4E}" type="presOf" srcId="{280756C1-8B06-4A4E-9F61-F87B3284F194}" destId="{37FBA0AC-21B9-AE45-A4EE-0C72171E15AB}" srcOrd="0" destOrd="0" presId="urn:microsoft.com/office/officeart/2005/8/layout/vList2"/>
    <dgm:cxn modelId="{C6012152-4570-AC4B-8862-9E4ACC1D481B}" type="presOf" srcId="{F5DD31FC-4F10-465F-B922-597309F085B6}" destId="{861509D5-357C-6A46-9248-78EED925FEF7}" srcOrd="0" destOrd="0" presId="urn:microsoft.com/office/officeart/2005/8/layout/vList2"/>
    <dgm:cxn modelId="{2E7C3253-1AFD-6A45-A698-E161255B9195}" type="presOf" srcId="{95F49734-B668-4433-8F29-3F5921295DAD}" destId="{05BF6AB9-4828-1741-8EC0-AAEB77F92D8E}" srcOrd="0" destOrd="0" presId="urn:microsoft.com/office/officeart/2005/8/layout/vList2"/>
    <dgm:cxn modelId="{6CC02E58-EA35-E048-8D5F-96C661F6D768}" type="presOf" srcId="{9305E0B1-BAFA-4DAD-8593-6D9F00C0B5B6}" destId="{E54D9336-53BC-B04E-A92E-DB41DC9E6FB2}" srcOrd="0" destOrd="0" presId="urn:microsoft.com/office/officeart/2005/8/layout/vList2"/>
    <dgm:cxn modelId="{73D7A56A-DEDE-B643-93DE-7A030EA76CDF}" type="presOf" srcId="{75B4E02B-7ADF-45EF-B120-79B90969EAFD}" destId="{16B4831A-0196-9147-B7F3-76A90630B9CA}" srcOrd="0" destOrd="0" presId="urn:microsoft.com/office/officeart/2005/8/layout/vList2"/>
    <dgm:cxn modelId="{13FFC06A-749A-0244-85C4-5BB9681A1F60}" type="presOf" srcId="{FA01E735-BC7F-4AF5-92A3-E011F21C052B}" destId="{FFB19D58-E3A6-FE4F-B58F-D62B2D606154}" srcOrd="0" destOrd="0" presId="urn:microsoft.com/office/officeart/2005/8/layout/vList2"/>
    <dgm:cxn modelId="{B1CF0C76-0260-F64A-BDD9-48F7CD137BCE}" type="presOf" srcId="{2AF72805-3D09-49BA-A977-F3001F4FF211}" destId="{01911641-03EC-9D44-B516-6AF2ED7D7E6B}" srcOrd="0" destOrd="0" presId="urn:microsoft.com/office/officeart/2005/8/layout/vList2"/>
    <dgm:cxn modelId="{BCE74394-3F03-5444-81C5-468DF8E2EEAB}" type="presOf" srcId="{0533B633-5886-4C8F-B61C-4CDA3C1C96AE}" destId="{540F4F21-8624-0641-9EB0-565178E160DE}" srcOrd="0" destOrd="0" presId="urn:microsoft.com/office/officeart/2005/8/layout/vList2"/>
    <dgm:cxn modelId="{F6F93A9B-B486-4865-9927-506DEC7D521D}" srcId="{6EBCA652-AA3C-4832-BEF6-03FD79B2B422}" destId="{280756C1-8B06-4A4E-9F61-F87B3284F194}" srcOrd="4" destOrd="0" parTransId="{84CC4950-1EE1-4186-8F51-7CA1DDFE0D5F}" sibTransId="{06F84D2F-D75A-49F8-B497-EB341F0EE4B3}"/>
    <dgm:cxn modelId="{7AC3F6A6-7D87-4A1A-B98A-233ED1D3E209}" srcId="{6EBCA652-AA3C-4832-BEF6-03FD79B2B422}" destId="{D0A73292-6A8F-47BF-A4EF-395BB1F5AE45}" srcOrd="9" destOrd="0" parTransId="{40CC7E1D-8324-4258-8D9D-BCDD882CF86D}" sibTransId="{A2A5E437-159A-44C5-A724-DE0159C26163}"/>
    <dgm:cxn modelId="{F05356B5-8A3E-4A4A-9220-1E85942E9425}" srcId="{6EBCA652-AA3C-4832-BEF6-03FD79B2B422}" destId="{FA01E735-BC7F-4AF5-92A3-E011F21C052B}" srcOrd="1" destOrd="0" parTransId="{B57C6D79-7671-4ED5-9AC7-8608D818C069}" sibTransId="{88C4E6ED-99D3-48EE-8C3F-EB8D41B94A74}"/>
    <dgm:cxn modelId="{5D98BDC9-5811-433A-8203-D9759C934B51}" srcId="{6EBCA652-AA3C-4832-BEF6-03FD79B2B422}" destId="{75B4E02B-7ADF-45EF-B120-79B90969EAFD}" srcOrd="0" destOrd="0" parTransId="{1BF0383D-1387-4B3D-B228-A31DBD924EEB}" sibTransId="{678368E3-040F-4014-9530-A38BEF230302}"/>
    <dgm:cxn modelId="{70CF6CE4-AACB-48AD-AC2E-69A069B215A1}" srcId="{6EBCA652-AA3C-4832-BEF6-03FD79B2B422}" destId="{F5DD31FC-4F10-465F-B922-597309F085B6}" srcOrd="5" destOrd="0" parTransId="{E7E67395-CD42-4F82-B39C-943A9890CCE6}" sibTransId="{A7535F61-E194-4AE5-B6BF-D7DE09AAE8B3}"/>
    <dgm:cxn modelId="{7B1F84EA-5015-EB45-BD4A-8B4A34A0A149}" type="presOf" srcId="{14399B64-080B-453E-B81F-790BFCA5BA7F}" destId="{09951A33-2547-9C4F-8DD0-CDC5EB43D5CB}" srcOrd="0" destOrd="0" presId="urn:microsoft.com/office/officeart/2005/8/layout/vList2"/>
    <dgm:cxn modelId="{A89B335E-4C62-2748-8FD3-49F5C6C8E474}" type="presParOf" srcId="{2AC74316-7732-6845-9ECC-1946BCE02637}" destId="{16B4831A-0196-9147-B7F3-76A90630B9CA}" srcOrd="0" destOrd="0" presId="urn:microsoft.com/office/officeart/2005/8/layout/vList2"/>
    <dgm:cxn modelId="{50C365A4-DAD0-E545-8A6F-A1B68DA557E0}" type="presParOf" srcId="{2AC74316-7732-6845-9ECC-1946BCE02637}" destId="{8813577A-9048-EB4E-98C3-0442C4061A8F}" srcOrd="1" destOrd="0" presId="urn:microsoft.com/office/officeart/2005/8/layout/vList2"/>
    <dgm:cxn modelId="{965D5376-1AB2-C947-A7F7-DA6750C724A3}" type="presParOf" srcId="{2AC74316-7732-6845-9ECC-1946BCE02637}" destId="{FFB19D58-E3A6-FE4F-B58F-D62B2D606154}" srcOrd="2" destOrd="0" presId="urn:microsoft.com/office/officeart/2005/8/layout/vList2"/>
    <dgm:cxn modelId="{A0C4A968-5523-EE47-A785-39885DDE2427}" type="presParOf" srcId="{2AC74316-7732-6845-9ECC-1946BCE02637}" destId="{0012743C-BFCC-C641-98E5-2E6B6D75136F}" srcOrd="3" destOrd="0" presId="urn:microsoft.com/office/officeart/2005/8/layout/vList2"/>
    <dgm:cxn modelId="{09F8B96B-984B-9D49-BEA7-E597A18D768C}" type="presParOf" srcId="{2AC74316-7732-6845-9ECC-1946BCE02637}" destId="{E54D9336-53BC-B04E-A92E-DB41DC9E6FB2}" srcOrd="4" destOrd="0" presId="urn:microsoft.com/office/officeart/2005/8/layout/vList2"/>
    <dgm:cxn modelId="{6170051B-A5FE-4645-BC41-7EC43A24E5AB}" type="presParOf" srcId="{2AC74316-7732-6845-9ECC-1946BCE02637}" destId="{5C500E2E-735A-C341-9D14-5085E772AB69}" srcOrd="5" destOrd="0" presId="urn:microsoft.com/office/officeart/2005/8/layout/vList2"/>
    <dgm:cxn modelId="{44803D36-7EC2-7D42-A0FF-9E9360BE56DE}" type="presParOf" srcId="{2AC74316-7732-6845-9ECC-1946BCE02637}" destId="{01911641-03EC-9D44-B516-6AF2ED7D7E6B}" srcOrd="6" destOrd="0" presId="urn:microsoft.com/office/officeart/2005/8/layout/vList2"/>
    <dgm:cxn modelId="{BFC5A2FD-80AF-454E-A289-126FE6D13E4E}" type="presParOf" srcId="{2AC74316-7732-6845-9ECC-1946BCE02637}" destId="{BD625246-9A60-6746-9BA2-06F71127A389}" srcOrd="7" destOrd="0" presId="urn:microsoft.com/office/officeart/2005/8/layout/vList2"/>
    <dgm:cxn modelId="{DDAC519C-50C4-034F-8EA8-259F6C176151}" type="presParOf" srcId="{2AC74316-7732-6845-9ECC-1946BCE02637}" destId="{37FBA0AC-21B9-AE45-A4EE-0C72171E15AB}" srcOrd="8" destOrd="0" presId="urn:microsoft.com/office/officeart/2005/8/layout/vList2"/>
    <dgm:cxn modelId="{A991D752-2006-CB42-8FF9-545EE7B3FF59}" type="presParOf" srcId="{2AC74316-7732-6845-9ECC-1946BCE02637}" destId="{8435E9CE-B7EA-9840-A9AD-614A3AFA9E87}" srcOrd="9" destOrd="0" presId="urn:microsoft.com/office/officeart/2005/8/layout/vList2"/>
    <dgm:cxn modelId="{8E4C5F23-EAA0-3E4E-B22F-076DDCF4FA34}" type="presParOf" srcId="{2AC74316-7732-6845-9ECC-1946BCE02637}" destId="{861509D5-357C-6A46-9248-78EED925FEF7}" srcOrd="10" destOrd="0" presId="urn:microsoft.com/office/officeart/2005/8/layout/vList2"/>
    <dgm:cxn modelId="{0EB656F1-D442-F049-89BC-EC366826802C}" type="presParOf" srcId="{2AC74316-7732-6845-9ECC-1946BCE02637}" destId="{E211266A-793F-3943-8581-E61B577FB207}" srcOrd="11" destOrd="0" presId="urn:microsoft.com/office/officeart/2005/8/layout/vList2"/>
    <dgm:cxn modelId="{DD8D05BE-DDF6-0F47-B5DE-1DB754FA94B3}" type="presParOf" srcId="{2AC74316-7732-6845-9ECC-1946BCE02637}" destId="{540F4F21-8624-0641-9EB0-565178E160DE}" srcOrd="12" destOrd="0" presId="urn:microsoft.com/office/officeart/2005/8/layout/vList2"/>
    <dgm:cxn modelId="{F643946B-6F4E-8F42-A9AA-74351C4912D9}" type="presParOf" srcId="{2AC74316-7732-6845-9ECC-1946BCE02637}" destId="{59570CA1-7721-5248-B8B3-57B13A5E9D83}" srcOrd="13" destOrd="0" presId="urn:microsoft.com/office/officeart/2005/8/layout/vList2"/>
    <dgm:cxn modelId="{5EB87BF3-0CB9-7A48-9EAC-4EE0476E0582}" type="presParOf" srcId="{2AC74316-7732-6845-9ECC-1946BCE02637}" destId="{05BF6AB9-4828-1741-8EC0-AAEB77F92D8E}" srcOrd="14" destOrd="0" presId="urn:microsoft.com/office/officeart/2005/8/layout/vList2"/>
    <dgm:cxn modelId="{230FC724-44A4-CD40-A671-BB32BB515432}" type="presParOf" srcId="{2AC74316-7732-6845-9ECC-1946BCE02637}" destId="{F9051BCA-FD62-F54D-BB5A-348D5C413F22}" srcOrd="15" destOrd="0" presId="urn:microsoft.com/office/officeart/2005/8/layout/vList2"/>
    <dgm:cxn modelId="{33CBDE63-7A61-324F-96E7-2D46A72893C4}" type="presParOf" srcId="{2AC74316-7732-6845-9ECC-1946BCE02637}" destId="{09951A33-2547-9C4F-8DD0-CDC5EB43D5CB}" srcOrd="16" destOrd="0" presId="urn:microsoft.com/office/officeart/2005/8/layout/vList2"/>
    <dgm:cxn modelId="{F9F85A16-B589-4044-A397-7AC6D5A89692}" type="presParOf" srcId="{2AC74316-7732-6845-9ECC-1946BCE02637}" destId="{C478CE96-474A-C149-9541-56D8435F803E}" srcOrd="17" destOrd="0" presId="urn:microsoft.com/office/officeart/2005/8/layout/vList2"/>
    <dgm:cxn modelId="{C3D1E291-87E3-BF49-834B-32DF3ECB24C6}" type="presParOf" srcId="{2AC74316-7732-6845-9ECC-1946BCE02637}" destId="{B36C4E4D-B2F3-AF4C-BDC3-8FA6592F9231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12B35EE-915E-5A49-A7A7-65452C64F8B6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A0D974E6-383B-9A4D-9ACD-514BBAEBD0BB}">
      <dgm:prSet/>
      <dgm:spPr/>
      <dgm:t>
        <a:bodyPr/>
        <a:lstStyle/>
        <a:p>
          <a:r>
            <a:rPr kumimoji="1" lang="tr-TR"/>
            <a:t>John Dewey'in ileri sürdüğü bu strateji, öğrencilerin araştırma-inceleme yoluyla öğrenmelerine dayalıdır.</a:t>
          </a:r>
        </a:p>
      </dgm:t>
    </dgm:pt>
    <dgm:pt modelId="{E69CCF00-DFB2-ED42-A970-1130FE428454}" type="parTrans" cxnId="{ECDAA7B9-D611-6E44-81DE-22946E31614C}">
      <dgm:prSet/>
      <dgm:spPr/>
      <dgm:t>
        <a:bodyPr/>
        <a:lstStyle/>
        <a:p>
          <a:endParaRPr lang="tr-TR"/>
        </a:p>
      </dgm:t>
    </dgm:pt>
    <dgm:pt modelId="{F2967CE5-A8EF-DB4F-8D9D-F4867A787C0F}" type="sibTrans" cxnId="{ECDAA7B9-D611-6E44-81DE-22946E31614C}">
      <dgm:prSet/>
      <dgm:spPr/>
      <dgm:t>
        <a:bodyPr/>
        <a:lstStyle/>
        <a:p>
          <a:endParaRPr lang="tr-TR"/>
        </a:p>
      </dgm:t>
    </dgm:pt>
    <dgm:pt modelId="{8702A098-E91A-914A-B3EB-FC97E2320D8D}">
      <dgm:prSet/>
      <dgm:spPr/>
      <dgm:t>
        <a:bodyPr/>
        <a:lstStyle/>
        <a:p>
          <a:r>
            <a:rPr kumimoji="1" lang="tr-TR" dirty="0"/>
            <a:t>Öğrenme, hedeflere uygun, öğrenciye uygun ve gerçek hayatla ilişkili problemler üzerinde, problem çözmenin adımlarının kullanılması ile gerçekleşir. </a:t>
          </a:r>
          <a:endParaRPr lang="tr-TR" dirty="0"/>
        </a:p>
      </dgm:t>
    </dgm:pt>
    <dgm:pt modelId="{7BF16D34-EC05-9B48-B992-6208FAA77C69}" type="parTrans" cxnId="{34A74CEA-F4DC-BD4B-8E40-88AB85A40246}">
      <dgm:prSet/>
      <dgm:spPr/>
      <dgm:t>
        <a:bodyPr/>
        <a:lstStyle/>
        <a:p>
          <a:endParaRPr lang="tr-TR"/>
        </a:p>
      </dgm:t>
    </dgm:pt>
    <dgm:pt modelId="{E247DA6F-7AA6-A74F-A2A2-A43173A6F7BF}" type="sibTrans" cxnId="{34A74CEA-F4DC-BD4B-8E40-88AB85A40246}">
      <dgm:prSet/>
      <dgm:spPr/>
      <dgm:t>
        <a:bodyPr/>
        <a:lstStyle/>
        <a:p>
          <a:endParaRPr lang="tr-TR"/>
        </a:p>
      </dgm:t>
    </dgm:pt>
    <dgm:pt modelId="{5A7AF867-7C8B-C64D-A646-699941A0F21C}">
      <dgm:prSet/>
      <dgm:spPr/>
      <dgm:t>
        <a:bodyPr/>
        <a:lstStyle/>
        <a:p>
          <a:r>
            <a:rPr kumimoji="1" lang="tr-TR" dirty="0"/>
            <a:t>Tümüyle öğrencilerin araştırma ve inceleme yapmalarına ağırlık verdiğinden, öğrenci merkezlidir.</a:t>
          </a:r>
          <a:endParaRPr lang="tr-TR" dirty="0"/>
        </a:p>
      </dgm:t>
    </dgm:pt>
    <dgm:pt modelId="{4E68EC6D-88AE-B64E-8642-53612FB2ABA7}" type="parTrans" cxnId="{9C5F0B46-4D49-6C4B-9EBC-EBD56E434BF0}">
      <dgm:prSet/>
      <dgm:spPr/>
      <dgm:t>
        <a:bodyPr/>
        <a:lstStyle/>
        <a:p>
          <a:endParaRPr lang="tr-TR"/>
        </a:p>
      </dgm:t>
    </dgm:pt>
    <dgm:pt modelId="{BDA8332F-AD5B-A041-87ED-F5F632C06F6E}" type="sibTrans" cxnId="{9C5F0B46-4D49-6C4B-9EBC-EBD56E434BF0}">
      <dgm:prSet/>
      <dgm:spPr/>
      <dgm:t>
        <a:bodyPr/>
        <a:lstStyle/>
        <a:p>
          <a:endParaRPr lang="tr-TR"/>
        </a:p>
      </dgm:t>
    </dgm:pt>
    <dgm:pt modelId="{1A4F17D1-104C-6C4B-BBFD-E152746C4587}">
      <dgm:prSet/>
      <dgm:spPr/>
      <dgm:t>
        <a:bodyPr/>
        <a:lstStyle/>
        <a:p>
          <a:r>
            <a:rPr lang="tr-TR"/>
            <a:t>Bu strateji, öğrenciye kazandırılacak hedef davranışlar; bilişsel alanda uygulama, analiz, sentez ve değerlendirme; duyuşsal alanda örgütleme ve kişilik geliştirme; psikomotor alanın tüm basamaklarında ise kullanılabilir.</a:t>
          </a:r>
          <a:r>
            <a:rPr kumimoji="1" lang="tr-TR"/>
            <a:t> </a:t>
          </a:r>
          <a:endParaRPr lang="tr-TR" dirty="0"/>
        </a:p>
      </dgm:t>
    </dgm:pt>
    <dgm:pt modelId="{2E81FCD7-122D-014C-BB20-DCF9CF137704}" type="parTrans" cxnId="{5FF24032-C2C5-B14A-9571-83662FB1CB6F}">
      <dgm:prSet/>
      <dgm:spPr/>
      <dgm:t>
        <a:bodyPr/>
        <a:lstStyle/>
        <a:p>
          <a:endParaRPr lang="tr-TR"/>
        </a:p>
      </dgm:t>
    </dgm:pt>
    <dgm:pt modelId="{17B4FBDC-6705-A143-BA51-F3AD021B231F}" type="sibTrans" cxnId="{5FF24032-C2C5-B14A-9571-83662FB1CB6F}">
      <dgm:prSet/>
      <dgm:spPr/>
      <dgm:t>
        <a:bodyPr/>
        <a:lstStyle/>
        <a:p>
          <a:endParaRPr lang="tr-TR"/>
        </a:p>
      </dgm:t>
    </dgm:pt>
    <dgm:pt modelId="{6D17F814-AC64-2D45-8EEE-B82A58073B67}" type="pres">
      <dgm:prSet presAssocID="{512B35EE-915E-5A49-A7A7-65452C64F8B6}" presName="outerComposite" presStyleCnt="0">
        <dgm:presLayoutVars>
          <dgm:chMax val="5"/>
          <dgm:dir/>
          <dgm:resizeHandles val="exact"/>
        </dgm:presLayoutVars>
      </dgm:prSet>
      <dgm:spPr/>
    </dgm:pt>
    <dgm:pt modelId="{DD6CC0CE-C560-244C-B4FC-44910D2833CB}" type="pres">
      <dgm:prSet presAssocID="{512B35EE-915E-5A49-A7A7-65452C64F8B6}" presName="dummyMaxCanvas" presStyleCnt="0">
        <dgm:presLayoutVars/>
      </dgm:prSet>
      <dgm:spPr/>
    </dgm:pt>
    <dgm:pt modelId="{39926630-9316-7C4D-B450-D571B6C3D945}" type="pres">
      <dgm:prSet presAssocID="{512B35EE-915E-5A49-A7A7-65452C64F8B6}" presName="FourNodes_1" presStyleLbl="node1" presStyleIdx="0" presStyleCnt="4">
        <dgm:presLayoutVars>
          <dgm:bulletEnabled val="1"/>
        </dgm:presLayoutVars>
      </dgm:prSet>
      <dgm:spPr/>
    </dgm:pt>
    <dgm:pt modelId="{5852238B-3CC4-9344-BE9C-E47C263EFE39}" type="pres">
      <dgm:prSet presAssocID="{512B35EE-915E-5A49-A7A7-65452C64F8B6}" presName="FourNodes_2" presStyleLbl="node1" presStyleIdx="1" presStyleCnt="4">
        <dgm:presLayoutVars>
          <dgm:bulletEnabled val="1"/>
        </dgm:presLayoutVars>
      </dgm:prSet>
      <dgm:spPr/>
    </dgm:pt>
    <dgm:pt modelId="{ACC22594-8FCD-A44F-8D3A-2C726D5E8B8B}" type="pres">
      <dgm:prSet presAssocID="{512B35EE-915E-5A49-A7A7-65452C64F8B6}" presName="FourNodes_3" presStyleLbl="node1" presStyleIdx="2" presStyleCnt="4">
        <dgm:presLayoutVars>
          <dgm:bulletEnabled val="1"/>
        </dgm:presLayoutVars>
      </dgm:prSet>
      <dgm:spPr/>
    </dgm:pt>
    <dgm:pt modelId="{015EBAEE-C304-1745-8B10-99FB40E17DED}" type="pres">
      <dgm:prSet presAssocID="{512B35EE-915E-5A49-A7A7-65452C64F8B6}" presName="FourNodes_4" presStyleLbl="node1" presStyleIdx="3" presStyleCnt="4">
        <dgm:presLayoutVars>
          <dgm:bulletEnabled val="1"/>
        </dgm:presLayoutVars>
      </dgm:prSet>
      <dgm:spPr/>
    </dgm:pt>
    <dgm:pt modelId="{3FFCFDF6-16BB-F94B-83C3-AE450123FD66}" type="pres">
      <dgm:prSet presAssocID="{512B35EE-915E-5A49-A7A7-65452C64F8B6}" presName="FourConn_1-2" presStyleLbl="fgAccFollowNode1" presStyleIdx="0" presStyleCnt="3">
        <dgm:presLayoutVars>
          <dgm:bulletEnabled val="1"/>
        </dgm:presLayoutVars>
      </dgm:prSet>
      <dgm:spPr/>
    </dgm:pt>
    <dgm:pt modelId="{B7D494EB-7541-9C40-98C9-EBC227D0CC1C}" type="pres">
      <dgm:prSet presAssocID="{512B35EE-915E-5A49-A7A7-65452C64F8B6}" presName="FourConn_2-3" presStyleLbl="fgAccFollowNode1" presStyleIdx="1" presStyleCnt="3">
        <dgm:presLayoutVars>
          <dgm:bulletEnabled val="1"/>
        </dgm:presLayoutVars>
      </dgm:prSet>
      <dgm:spPr/>
    </dgm:pt>
    <dgm:pt modelId="{A887D2CD-853C-CE47-AA72-DA1ED685E637}" type="pres">
      <dgm:prSet presAssocID="{512B35EE-915E-5A49-A7A7-65452C64F8B6}" presName="FourConn_3-4" presStyleLbl="fgAccFollowNode1" presStyleIdx="2" presStyleCnt="3">
        <dgm:presLayoutVars>
          <dgm:bulletEnabled val="1"/>
        </dgm:presLayoutVars>
      </dgm:prSet>
      <dgm:spPr/>
    </dgm:pt>
    <dgm:pt modelId="{27F1E4C7-2FAE-6949-A1C5-A8A635B6BF92}" type="pres">
      <dgm:prSet presAssocID="{512B35EE-915E-5A49-A7A7-65452C64F8B6}" presName="FourNodes_1_text" presStyleLbl="node1" presStyleIdx="3" presStyleCnt="4">
        <dgm:presLayoutVars>
          <dgm:bulletEnabled val="1"/>
        </dgm:presLayoutVars>
      </dgm:prSet>
      <dgm:spPr/>
    </dgm:pt>
    <dgm:pt modelId="{CA5FCC44-5852-494C-AEF9-C09221FFFB52}" type="pres">
      <dgm:prSet presAssocID="{512B35EE-915E-5A49-A7A7-65452C64F8B6}" presName="FourNodes_2_text" presStyleLbl="node1" presStyleIdx="3" presStyleCnt="4">
        <dgm:presLayoutVars>
          <dgm:bulletEnabled val="1"/>
        </dgm:presLayoutVars>
      </dgm:prSet>
      <dgm:spPr/>
    </dgm:pt>
    <dgm:pt modelId="{CE264F13-B92C-994F-9FDB-05346BB09FA4}" type="pres">
      <dgm:prSet presAssocID="{512B35EE-915E-5A49-A7A7-65452C64F8B6}" presName="FourNodes_3_text" presStyleLbl="node1" presStyleIdx="3" presStyleCnt="4">
        <dgm:presLayoutVars>
          <dgm:bulletEnabled val="1"/>
        </dgm:presLayoutVars>
      </dgm:prSet>
      <dgm:spPr/>
    </dgm:pt>
    <dgm:pt modelId="{41B6FAFD-D140-A247-953E-3586C72797E3}" type="pres">
      <dgm:prSet presAssocID="{512B35EE-915E-5A49-A7A7-65452C64F8B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C23E708-F665-D941-8C4D-78FAFAF99992}" type="presOf" srcId="{A0D974E6-383B-9A4D-9ACD-514BBAEBD0BB}" destId="{27F1E4C7-2FAE-6949-A1C5-A8A635B6BF92}" srcOrd="1" destOrd="0" presId="urn:microsoft.com/office/officeart/2005/8/layout/vProcess5"/>
    <dgm:cxn modelId="{5FF24032-C2C5-B14A-9571-83662FB1CB6F}" srcId="{512B35EE-915E-5A49-A7A7-65452C64F8B6}" destId="{1A4F17D1-104C-6C4B-BBFD-E152746C4587}" srcOrd="3" destOrd="0" parTransId="{2E81FCD7-122D-014C-BB20-DCF9CF137704}" sibTransId="{17B4FBDC-6705-A143-BA51-F3AD021B231F}"/>
    <dgm:cxn modelId="{CFEB3433-1049-994D-87C4-DA4AB0DD387C}" type="presOf" srcId="{8702A098-E91A-914A-B3EB-FC97E2320D8D}" destId="{5852238B-3CC4-9344-BE9C-E47C263EFE39}" srcOrd="0" destOrd="0" presId="urn:microsoft.com/office/officeart/2005/8/layout/vProcess5"/>
    <dgm:cxn modelId="{C36F0846-1B58-5648-8621-B2204DE0BE5D}" type="presOf" srcId="{A0D974E6-383B-9A4D-9ACD-514BBAEBD0BB}" destId="{39926630-9316-7C4D-B450-D571B6C3D945}" srcOrd="0" destOrd="0" presId="urn:microsoft.com/office/officeart/2005/8/layout/vProcess5"/>
    <dgm:cxn modelId="{9C5F0B46-4D49-6C4B-9EBC-EBD56E434BF0}" srcId="{512B35EE-915E-5A49-A7A7-65452C64F8B6}" destId="{5A7AF867-7C8B-C64D-A646-699941A0F21C}" srcOrd="2" destOrd="0" parTransId="{4E68EC6D-88AE-B64E-8642-53612FB2ABA7}" sibTransId="{BDA8332F-AD5B-A041-87ED-F5F632C06F6E}"/>
    <dgm:cxn modelId="{E396194A-688A-254E-9546-986727C65121}" type="presOf" srcId="{BDA8332F-AD5B-A041-87ED-F5F632C06F6E}" destId="{A887D2CD-853C-CE47-AA72-DA1ED685E637}" srcOrd="0" destOrd="0" presId="urn:microsoft.com/office/officeart/2005/8/layout/vProcess5"/>
    <dgm:cxn modelId="{7550EF8E-AE83-A347-B3F5-3ADE57D7C953}" type="presOf" srcId="{5A7AF867-7C8B-C64D-A646-699941A0F21C}" destId="{ACC22594-8FCD-A44F-8D3A-2C726D5E8B8B}" srcOrd="0" destOrd="0" presId="urn:microsoft.com/office/officeart/2005/8/layout/vProcess5"/>
    <dgm:cxn modelId="{23F96EB5-B5DC-1448-BADD-D937B295A6DA}" type="presOf" srcId="{1A4F17D1-104C-6C4B-BBFD-E152746C4587}" destId="{41B6FAFD-D140-A247-953E-3586C72797E3}" srcOrd="1" destOrd="0" presId="urn:microsoft.com/office/officeart/2005/8/layout/vProcess5"/>
    <dgm:cxn modelId="{ECDAA7B9-D611-6E44-81DE-22946E31614C}" srcId="{512B35EE-915E-5A49-A7A7-65452C64F8B6}" destId="{A0D974E6-383B-9A4D-9ACD-514BBAEBD0BB}" srcOrd="0" destOrd="0" parTransId="{E69CCF00-DFB2-ED42-A970-1130FE428454}" sibTransId="{F2967CE5-A8EF-DB4F-8D9D-F4867A787C0F}"/>
    <dgm:cxn modelId="{C388B3C7-081B-8148-BD7B-F4FEDACAEE80}" type="presOf" srcId="{5A7AF867-7C8B-C64D-A646-699941A0F21C}" destId="{CE264F13-B92C-994F-9FDB-05346BB09FA4}" srcOrd="1" destOrd="0" presId="urn:microsoft.com/office/officeart/2005/8/layout/vProcess5"/>
    <dgm:cxn modelId="{BF043CD0-9077-904A-BD66-9EA6695AB895}" type="presOf" srcId="{512B35EE-915E-5A49-A7A7-65452C64F8B6}" destId="{6D17F814-AC64-2D45-8EEE-B82A58073B67}" srcOrd="0" destOrd="0" presId="urn:microsoft.com/office/officeart/2005/8/layout/vProcess5"/>
    <dgm:cxn modelId="{718637D5-DAB3-5246-8840-1D32E95344ED}" type="presOf" srcId="{F2967CE5-A8EF-DB4F-8D9D-F4867A787C0F}" destId="{3FFCFDF6-16BB-F94B-83C3-AE450123FD66}" srcOrd="0" destOrd="0" presId="urn:microsoft.com/office/officeart/2005/8/layout/vProcess5"/>
    <dgm:cxn modelId="{C53B32DC-B5D1-7E46-92CF-DF698E302651}" type="presOf" srcId="{1A4F17D1-104C-6C4B-BBFD-E152746C4587}" destId="{015EBAEE-C304-1745-8B10-99FB40E17DED}" srcOrd="0" destOrd="0" presId="urn:microsoft.com/office/officeart/2005/8/layout/vProcess5"/>
    <dgm:cxn modelId="{34A74CEA-F4DC-BD4B-8E40-88AB85A40246}" srcId="{512B35EE-915E-5A49-A7A7-65452C64F8B6}" destId="{8702A098-E91A-914A-B3EB-FC97E2320D8D}" srcOrd="1" destOrd="0" parTransId="{7BF16D34-EC05-9B48-B992-6208FAA77C69}" sibTransId="{E247DA6F-7AA6-A74F-A2A2-A43173A6F7BF}"/>
    <dgm:cxn modelId="{652086EA-3B2A-2842-8BA2-5C36231CD26C}" type="presOf" srcId="{E247DA6F-7AA6-A74F-A2A2-A43173A6F7BF}" destId="{B7D494EB-7541-9C40-98C9-EBC227D0CC1C}" srcOrd="0" destOrd="0" presId="urn:microsoft.com/office/officeart/2005/8/layout/vProcess5"/>
    <dgm:cxn modelId="{CD56B2EC-1EBF-A444-B39B-4F22604543AC}" type="presOf" srcId="{8702A098-E91A-914A-B3EB-FC97E2320D8D}" destId="{CA5FCC44-5852-494C-AEF9-C09221FFFB52}" srcOrd="1" destOrd="0" presId="urn:microsoft.com/office/officeart/2005/8/layout/vProcess5"/>
    <dgm:cxn modelId="{1725E70A-A46F-4147-ACE6-83651A560D9D}" type="presParOf" srcId="{6D17F814-AC64-2D45-8EEE-B82A58073B67}" destId="{DD6CC0CE-C560-244C-B4FC-44910D2833CB}" srcOrd="0" destOrd="0" presId="urn:microsoft.com/office/officeart/2005/8/layout/vProcess5"/>
    <dgm:cxn modelId="{66DA9DE9-0699-F14C-BBB6-D3993A058A98}" type="presParOf" srcId="{6D17F814-AC64-2D45-8EEE-B82A58073B67}" destId="{39926630-9316-7C4D-B450-D571B6C3D945}" srcOrd="1" destOrd="0" presId="urn:microsoft.com/office/officeart/2005/8/layout/vProcess5"/>
    <dgm:cxn modelId="{38CBEC9D-3EB4-1E4B-832F-CE1D25BB5BB6}" type="presParOf" srcId="{6D17F814-AC64-2D45-8EEE-B82A58073B67}" destId="{5852238B-3CC4-9344-BE9C-E47C263EFE39}" srcOrd="2" destOrd="0" presId="urn:microsoft.com/office/officeart/2005/8/layout/vProcess5"/>
    <dgm:cxn modelId="{3C916DF6-F219-1F48-8236-3294C56B2D99}" type="presParOf" srcId="{6D17F814-AC64-2D45-8EEE-B82A58073B67}" destId="{ACC22594-8FCD-A44F-8D3A-2C726D5E8B8B}" srcOrd="3" destOrd="0" presId="urn:microsoft.com/office/officeart/2005/8/layout/vProcess5"/>
    <dgm:cxn modelId="{87F6DFA0-D916-4049-9EAD-CC11E7433137}" type="presParOf" srcId="{6D17F814-AC64-2D45-8EEE-B82A58073B67}" destId="{015EBAEE-C304-1745-8B10-99FB40E17DED}" srcOrd="4" destOrd="0" presId="urn:microsoft.com/office/officeart/2005/8/layout/vProcess5"/>
    <dgm:cxn modelId="{443CEB44-C89A-B44E-B353-C848F179D136}" type="presParOf" srcId="{6D17F814-AC64-2D45-8EEE-B82A58073B67}" destId="{3FFCFDF6-16BB-F94B-83C3-AE450123FD66}" srcOrd="5" destOrd="0" presId="urn:microsoft.com/office/officeart/2005/8/layout/vProcess5"/>
    <dgm:cxn modelId="{390C786B-E474-EB40-BC85-6B1974AA43FA}" type="presParOf" srcId="{6D17F814-AC64-2D45-8EEE-B82A58073B67}" destId="{B7D494EB-7541-9C40-98C9-EBC227D0CC1C}" srcOrd="6" destOrd="0" presId="urn:microsoft.com/office/officeart/2005/8/layout/vProcess5"/>
    <dgm:cxn modelId="{5E1B761C-5651-724F-B0ED-0ABB7C12D6BF}" type="presParOf" srcId="{6D17F814-AC64-2D45-8EEE-B82A58073B67}" destId="{A887D2CD-853C-CE47-AA72-DA1ED685E637}" srcOrd="7" destOrd="0" presId="urn:microsoft.com/office/officeart/2005/8/layout/vProcess5"/>
    <dgm:cxn modelId="{83D247BA-696B-3244-9E9F-AAC300DBF4D8}" type="presParOf" srcId="{6D17F814-AC64-2D45-8EEE-B82A58073B67}" destId="{27F1E4C7-2FAE-6949-A1C5-A8A635B6BF92}" srcOrd="8" destOrd="0" presId="urn:microsoft.com/office/officeart/2005/8/layout/vProcess5"/>
    <dgm:cxn modelId="{50CB78AB-D9AF-0746-87BE-FCB4B90FA142}" type="presParOf" srcId="{6D17F814-AC64-2D45-8EEE-B82A58073B67}" destId="{CA5FCC44-5852-494C-AEF9-C09221FFFB52}" srcOrd="9" destOrd="0" presId="urn:microsoft.com/office/officeart/2005/8/layout/vProcess5"/>
    <dgm:cxn modelId="{E5F2CE08-8C5F-D34D-9FE7-A53EF4D0D271}" type="presParOf" srcId="{6D17F814-AC64-2D45-8EEE-B82A58073B67}" destId="{CE264F13-B92C-994F-9FDB-05346BB09FA4}" srcOrd="10" destOrd="0" presId="urn:microsoft.com/office/officeart/2005/8/layout/vProcess5"/>
    <dgm:cxn modelId="{CD4E24EF-C85F-6C4D-ABD9-4240896F3C5D}" type="presParOf" srcId="{6D17F814-AC64-2D45-8EEE-B82A58073B67}" destId="{41B6FAFD-D140-A247-953E-3586C72797E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F8EF0-8F5B-B34A-9B25-2AF28F41C5C1}">
      <dsp:nvSpPr>
        <dsp:cNvPr id="0" name=""/>
        <dsp:cNvSpPr/>
      </dsp:nvSpPr>
      <dsp:spPr>
        <a:xfrm>
          <a:off x="0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6AD4FB-EA1D-C142-9534-815AD1B38194}">
      <dsp:nvSpPr>
        <dsp:cNvPr id="0" name=""/>
        <dsp:cNvSpPr/>
      </dsp:nvSpPr>
      <dsp:spPr>
        <a:xfrm>
          <a:off x="31432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Sunuş Yoluyla Öğretim Stratejisi</a:t>
          </a:r>
          <a:endParaRPr lang="en-US" sz="2900" kern="1200" dirty="0"/>
        </a:p>
      </dsp:txBody>
      <dsp:txXfrm>
        <a:off x="366939" y="1196774"/>
        <a:ext cx="2723696" cy="1691139"/>
      </dsp:txXfrm>
    </dsp:sp>
    <dsp:sp modelId="{060F8BC0-0C38-CA42-ADF4-49238F6D54F7}">
      <dsp:nvSpPr>
        <dsp:cNvPr id="0" name=""/>
        <dsp:cNvSpPr/>
      </dsp:nvSpPr>
      <dsp:spPr>
        <a:xfrm>
          <a:off x="3457574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4896F-7E4D-C24D-9E3C-0D418F52914D}">
      <dsp:nvSpPr>
        <dsp:cNvPr id="0" name=""/>
        <dsp:cNvSpPr/>
      </dsp:nvSpPr>
      <dsp:spPr>
        <a:xfrm>
          <a:off x="3771900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Buluş Yoluyla Öğretim Stratejisi</a:t>
          </a:r>
          <a:endParaRPr lang="en-US" sz="2900" kern="1200" dirty="0"/>
        </a:p>
      </dsp:txBody>
      <dsp:txXfrm>
        <a:off x="3824514" y="1196774"/>
        <a:ext cx="2723696" cy="1691139"/>
      </dsp:txXfrm>
    </dsp:sp>
    <dsp:sp modelId="{D04DEC1E-2157-3F4A-AF8D-BBE9D8A03139}">
      <dsp:nvSpPr>
        <dsp:cNvPr id="0" name=""/>
        <dsp:cNvSpPr/>
      </dsp:nvSpPr>
      <dsp:spPr>
        <a:xfrm>
          <a:off x="6915149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B28F7-B91D-284F-894A-4DFDAF795840}">
      <dsp:nvSpPr>
        <dsp:cNvPr id="0" name=""/>
        <dsp:cNvSpPr/>
      </dsp:nvSpPr>
      <dsp:spPr>
        <a:xfrm>
          <a:off x="722947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Araştırma-İnceleme Yoluyla Öğretim Stratejisi</a:t>
          </a:r>
          <a:endParaRPr lang="en-US" sz="2900" kern="1200" dirty="0"/>
        </a:p>
      </dsp:txBody>
      <dsp:txXfrm>
        <a:off x="7282089" y="1196774"/>
        <a:ext cx="2723696" cy="1691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EA561-0FBD-EF40-84E3-4EB1E632B486}">
      <dsp:nvSpPr>
        <dsp:cNvPr id="0" name=""/>
        <dsp:cNvSpPr/>
      </dsp:nvSpPr>
      <dsp:spPr>
        <a:xfrm>
          <a:off x="0" y="12146"/>
          <a:ext cx="10058399" cy="7085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David </a:t>
          </a:r>
          <a:r>
            <a:rPr lang="tr-TR" sz="1900" kern="1200" dirty="0" err="1"/>
            <a:t>Ausubel</a:t>
          </a:r>
          <a:r>
            <a:rPr lang="tr-TR" sz="1900" kern="1200" dirty="0"/>
            <a:t> tarafından geliştirilmiştir</a:t>
          </a:r>
          <a:r>
            <a:rPr lang="tr-TR" sz="1900" kern="1200"/>
            <a:t>. </a:t>
          </a:r>
          <a:endParaRPr lang="en-US" sz="1900" kern="1200" dirty="0"/>
        </a:p>
      </dsp:txBody>
      <dsp:txXfrm>
        <a:off x="34590" y="46736"/>
        <a:ext cx="9989219" cy="639401"/>
      </dsp:txXfrm>
    </dsp:sp>
    <dsp:sp modelId="{783CCF87-1C52-254C-AE2C-1106E80796DA}">
      <dsp:nvSpPr>
        <dsp:cNvPr id="0" name=""/>
        <dsp:cNvSpPr/>
      </dsp:nvSpPr>
      <dsp:spPr>
        <a:xfrm>
          <a:off x="0" y="775448"/>
          <a:ext cx="10058399" cy="7085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Ausubel'e göre öğrenciler bilgileri keşfetmekten çok hazır alırlar.</a:t>
          </a:r>
          <a:endParaRPr lang="en-US" sz="1900" kern="1200"/>
        </a:p>
      </dsp:txBody>
      <dsp:txXfrm>
        <a:off x="34590" y="810038"/>
        <a:ext cx="9989219" cy="639401"/>
      </dsp:txXfrm>
    </dsp:sp>
    <dsp:sp modelId="{7096B2D1-124E-E941-AA00-D939C2FD1A47}">
      <dsp:nvSpPr>
        <dsp:cNvPr id="0" name=""/>
        <dsp:cNvSpPr/>
      </dsp:nvSpPr>
      <dsp:spPr>
        <a:xfrm>
          <a:off x="0" y="1538749"/>
          <a:ext cx="10058399" cy="70858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Birey, herhangi bir konu alanıyla ilgili kavramları, ilkeleri, kendine sunulanı alma yoluyla kazanabilir (Alış yoluyla öğrenme). </a:t>
          </a:r>
          <a:endParaRPr lang="en-US" sz="1900" kern="1200"/>
        </a:p>
      </dsp:txBody>
      <dsp:txXfrm>
        <a:off x="34590" y="1573339"/>
        <a:ext cx="9989219" cy="639401"/>
      </dsp:txXfrm>
    </dsp:sp>
    <dsp:sp modelId="{06BE2F05-2791-7C44-841D-C56E0374B200}">
      <dsp:nvSpPr>
        <dsp:cNvPr id="0" name=""/>
        <dsp:cNvSpPr/>
      </dsp:nvSpPr>
      <dsp:spPr>
        <a:xfrm>
          <a:off x="0" y="2302050"/>
          <a:ext cx="10058399" cy="70858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Bilişsel öğrenme kuramlarına dayalı olarak geliştirilmiştir.</a:t>
          </a:r>
          <a:endParaRPr lang="en-US" sz="1900" kern="1200"/>
        </a:p>
      </dsp:txBody>
      <dsp:txXfrm>
        <a:off x="34590" y="2336640"/>
        <a:ext cx="9989219" cy="639401"/>
      </dsp:txXfrm>
    </dsp:sp>
    <dsp:sp modelId="{844127D0-733C-AF4B-B864-47E0D058BDE3}">
      <dsp:nvSpPr>
        <dsp:cNvPr id="0" name=""/>
        <dsp:cNvSpPr/>
      </dsp:nvSpPr>
      <dsp:spPr>
        <a:xfrm>
          <a:off x="0" y="3065351"/>
          <a:ext cx="10058399" cy="70858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Bilişsel alanın </a:t>
          </a:r>
          <a:r>
            <a:rPr lang="tr-TR" sz="1900" b="1" kern="1200"/>
            <a:t>bilgi</a:t>
          </a:r>
          <a:r>
            <a:rPr lang="tr-TR" sz="1900" kern="1200"/>
            <a:t> basamağı, duyuşsal alanın </a:t>
          </a:r>
          <a:r>
            <a:rPr lang="tr-TR" sz="1900" b="1" kern="1200"/>
            <a:t>alma</a:t>
          </a:r>
          <a:r>
            <a:rPr lang="tr-TR" sz="1900" kern="1200"/>
            <a:t> basamağı ve psikomotor alanın </a:t>
          </a:r>
          <a:r>
            <a:rPr lang="tr-TR" sz="1900" b="1" kern="1200"/>
            <a:t>algılama</a:t>
          </a:r>
          <a:r>
            <a:rPr lang="tr-TR" sz="1900" kern="1200"/>
            <a:t> basamağındaki kazanımlar için kullanılır.</a:t>
          </a:r>
          <a:endParaRPr lang="en-US" sz="1900" kern="1200"/>
        </a:p>
      </dsp:txBody>
      <dsp:txXfrm>
        <a:off x="34590" y="3099941"/>
        <a:ext cx="9989219" cy="6394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F29F5-C31B-A641-A845-65A628F94872}">
      <dsp:nvSpPr>
        <dsp:cNvPr id="0" name=""/>
        <dsp:cNvSpPr/>
      </dsp:nvSpPr>
      <dsp:spPr>
        <a:xfrm>
          <a:off x="0" y="0"/>
          <a:ext cx="5528309" cy="11113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Sunuş yoluyla öğretme stratejisi, açıklayıcı, yorumlayıcı bir yaklaşımla kavram ve genellemelerin öğretildiği bir yoldur.  </a:t>
          </a:r>
          <a:endParaRPr lang="en-US" sz="1900" kern="1200"/>
        </a:p>
      </dsp:txBody>
      <dsp:txXfrm>
        <a:off x="32549" y="32549"/>
        <a:ext cx="4235210" cy="1046215"/>
      </dsp:txXfrm>
    </dsp:sp>
    <dsp:sp modelId="{2A932B50-E063-524E-AEBF-D51CAB1256F4}">
      <dsp:nvSpPr>
        <dsp:cNvPr id="0" name=""/>
        <dsp:cNvSpPr/>
      </dsp:nvSpPr>
      <dsp:spPr>
        <a:xfrm>
          <a:off x="462995" y="1313370"/>
          <a:ext cx="5528309" cy="11113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Bu stratejide, etkinliklerin merkezinde "öğretmen" yer almaktadır. </a:t>
          </a:r>
          <a:endParaRPr lang="en-US" sz="1900" kern="1200"/>
        </a:p>
      </dsp:txBody>
      <dsp:txXfrm>
        <a:off x="495544" y="1345919"/>
        <a:ext cx="4277861" cy="1046215"/>
      </dsp:txXfrm>
    </dsp:sp>
    <dsp:sp modelId="{46F622DB-4382-8C4F-8A5D-D9A39510381F}">
      <dsp:nvSpPr>
        <dsp:cNvPr id="0" name=""/>
        <dsp:cNvSpPr/>
      </dsp:nvSpPr>
      <dsp:spPr>
        <a:xfrm>
          <a:off x="919081" y="2626741"/>
          <a:ext cx="5528309" cy="11113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Öğretmen bilgiyi sağlayan, ilke, genelleme ve kavramları sunan, açıklayıcı örnekler veren kişidir. </a:t>
          </a:r>
          <a:endParaRPr lang="en-US" sz="1900" kern="1200"/>
        </a:p>
      </dsp:txBody>
      <dsp:txXfrm>
        <a:off x="951630" y="2659290"/>
        <a:ext cx="4284772" cy="1046215"/>
      </dsp:txXfrm>
    </dsp:sp>
    <dsp:sp modelId="{1C547EB2-B110-5F4A-8A96-1C98C1AF9D38}">
      <dsp:nvSpPr>
        <dsp:cNvPr id="0" name=""/>
        <dsp:cNvSpPr/>
      </dsp:nvSpPr>
      <dsp:spPr>
        <a:xfrm>
          <a:off x="1382077" y="3940111"/>
          <a:ext cx="5528309" cy="111131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Sunuş yolu ile öğretmede, bilgiler çok dikkatli bir şekilde düzenlenir ve öğrenciler tarafından alınmaya hazır hale getirilir. </a:t>
          </a:r>
          <a:endParaRPr lang="en-US" sz="1900" kern="1200"/>
        </a:p>
      </dsp:txBody>
      <dsp:txXfrm>
        <a:off x="1414626" y="3972660"/>
        <a:ext cx="4277861" cy="1046215"/>
      </dsp:txXfrm>
    </dsp:sp>
    <dsp:sp modelId="{34422949-C96C-634A-A4DD-92D36B95B3C1}">
      <dsp:nvSpPr>
        <dsp:cNvPr id="0" name=""/>
        <dsp:cNvSpPr/>
      </dsp:nvSpPr>
      <dsp:spPr>
        <a:xfrm>
          <a:off x="4805955" y="851165"/>
          <a:ext cx="722353" cy="722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4968484" y="851165"/>
        <a:ext cx="397295" cy="543571"/>
      </dsp:txXfrm>
    </dsp:sp>
    <dsp:sp modelId="{DA65A310-24F5-1E47-ADBF-216A201B626E}">
      <dsp:nvSpPr>
        <dsp:cNvPr id="0" name=""/>
        <dsp:cNvSpPr/>
      </dsp:nvSpPr>
      <dsp:spPr>
        <a:xfrm>
          <a:off x="5268951" y="2164535"/>
          <a:ext cx="722353" cy="722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5431480" y="2164535"/>
        <a:ext cx="397295" cy="543571"/>
      </dsp:txXfrm>
    </dsp:sp>
    <dsp:sp modelId="{5E042B10-41B2-C541-ADFF-095585B06A7B}">
      <dsp:nvSpPr>
        <dsp:cNvPr id="0" name=""/>
        <dsp:cNvSpPr/>
      </dsp:nvSpPr>
      <dsp:spPr>
        <a:xfrm>
          <a:off x="5725037" y="3477906"/>
          <a:ext cx="722353" cy="722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5887566" y="3477906"/>
        <a:ext cx="397295" cy="5435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CE786-33D2-9349-A112-3833402721F8}">
      <dsp:nvSpPr>
        <dsp:cNvPr id="0" name=""/>
        <dsp:cNvSpPr/>
      </dsp:nvSpPr>
      <dsp:spPr>
        <a:xfrm>
          <a:off x="0" y="0"/>
          <a:ext cx="5923721" cy="56462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b="1" kern="1200" dirty="0"/>
            <a:t>Sunuş Yoluyla Öğretim Stratejisinin Uygulama Aşamaları</a:t>
          </a:r>
          <a:endParaRPr lang="tr-TR" sz="4600" kern="1200" dirty="0"/>
        </a:p>
      </dsp:txBody>
      <dsp:txXfrm>
        <a:off x="0" y="0"/>
        <a:ext cx="5923721" cy="3048952"/>
      </dsp:txXfrm>
    </dsp:sp>
    <dsp:sp modelId="{650FB09F-23AC-5842-8F13-9B1CF391DACC}">
      <dsp:nvSpPr>
        <dsp:cNvPr id="0" name=""/>
        <dsp:cNvSpPr/>
      </dsp:nvSpPr>
      <dsp:spPr>
        <a:xfrm>
          <a:off x="2892" y="2936028"/>
          <a:ext cx="1972645" cy="259725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Ön örgütleyiciler sunulur (hedeften haberdar etme, tanımlama, açıklama, örnek verme, şekille gösterme, kavram haritası sunma vb.)</a:t>
          </a:r>
        </a:p>
      </dsp:txBody>
      <dsp:txXfrm>
        <a:off x="2892" y="2936028"/>
        <a:ext cx="1972645" cy="2597255"/>
      </dsp:txXfrm>
    </dsp:sp>
    <dsp:sp modelId="{D1866F60-2F71-E249-84EA-B1D9BD13752E}">
      <dsp:nvSpPr>
        <dsp:cNvPr id="0" name=""/>
        <dsp:cNvSpPr/>
      </dsp:nvSpPr>
      <dsp:spPr>
        <a:xfrm>
          <a:off x="1975537" y="2936028"/>
          <a:ext cx="1972645" cy="259725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Kavram, ilke ya da bilgi birikimi açıklanır, ön öğrenmelerle ilişkilendirilir,</a:t>
          </a:r>
        </a:p>
      </dsp:txBody>
      <dsp:txXfrm>
        <a:off x="1975537" y="2936028"/>
        <a:ext cx="1972645" cy="2597255"/>
      </dsp:txXfrm>
    </dsp:sp>
    <dsp:sp modelId="{FFF46FC3-1A1F-9548-9E22-A6331EC407D7}">
      <dsp:nvSpPr>
        <dsp:cNvPr id="0" name=""/>
        <dsp:cNvSpPr/>
      </dsp:nvSpPr>
      <dsp:spPr>
        <a:xfrm>
          <a:off x="3948183" y="2936028"/>
          <a:ext cx="1972645" cy="259725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Öğrencilerin aktif katılımı sağlanarak öğrenciler örnekler üretir ve farklı düşünceler ortaya konur.</a:t>
          </a:r>
        </a:p>
      </dsp:txBody>
      <dsp:txXfrm>
        <a:off x="3948183" y="2936028"/>
        <a:ext cx="1972645" cy="25972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1F0D0-FEA5-4C39-90B4-15F1EC8EFC8B}">
      <dsp:nvSpPr>
        <dsp:cNvPr id="0" name=""/>
        <dsp:cNvSpPr/>
      </dsp:nvSpPr>
      <dsp:spPr>
        <a:xfrm>
          <a:off x="0" y="1813"/>
          <a:ext cx="11466285" cy="9189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6612D-076B-4D9E-AC71-A7E3F7D5F736}">
      <dsp:nvSpPr>
        <dsp:cNvPr id="0" name=""/>
        <dsp:cNvSpPr/>
      </dsp:nvSpPr>
      <dsp:spPr>
        <a:xfrm>
          <a:off x="277992" y="208584"/>
          <a:ext cx="505441" cy="5054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92ED9-4940-47B9-9AA4-1EBB04E38614}">
      <dsp:nvSpPr>
        <dsp:cNvPr id="0" name=""/>
        <dsp:cNvSpPr/>
      </dsp:nvSpPr>
      <dsp:spPr>
        <a:xfrm>
          <a:off x="1061426" y="1813"/>
          <a:ext cx="10404858" cy="918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259" tIns="97259" rIns="97259" bIns="9725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600" kern="1200"/>
            <a:t>Bruner tarafından geliştirilmiştir. </a:t>
          </a:r>
          <a:endParaRPr lang="tr-TR" sz="1600" kern="1200"/>
        </a:p>
      </dsp:txBody>
      <dsp:txXfrm>
        <a:off x="1061426" y="1813"/>
        <a:ext cx="10404858" cy="918983"/>
      </dsp:txXfrm>
    </dsp:sp>
    <dsp:sp modelId="{3381B854-9BEB-4CB3-AE71-1FD978CF57B9}">
      <dsp:nvSpPr>
        <dsp:cNvPr id="0" name=""/>
        <dsp:cNvSpPr/>
      </dsp:nvSpPr>
      <dsp:spPr>
        <a:xfrm>
          <a:off x="0" y="1150542"/>
          <a:ext cx="11466285" cy="9189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9BA2A1-D161-4F50-90D3-68EA40C8803A}">
      <dsp:nvSpPr>
        <dsp:cNvPr id="0" name=""/>
        <dsp:cNvSpPr/>
      </dsp:nvSpPr>
      <dsp:spPr>
        <a:xfrm>
          <a:off x="277992" y="1357314"/>
          <a:ext cx="505441" cy="5054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EA8AC-8395-4862-AD66-BE0B92F7749F}">
      <dsp:nvSpPr>
        <dsp:cNvPr id="0" name=""/>
        <dsp:cNvSpPr/>
      </dsp:nvSpPr>
      <dsp:spPr>
        <a:xfrm>
          <a:off x="1061426" y="1150542"/>
          <a:ext cx="10404858" cy="918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259" tIns="97259" rIns="97259" bIns="9725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600" kern="1200" dirty="0"/>
            <a:t>Bu stratejinin </a:t>
          </a:r>
          <a:r>
            <a:rPr kumimoji="1" lang="tr-TR" sz="1600" b="1" kern="1200" dirty="0"/>
            <a:t>merkezinde öğrenci </a:t>
          </a:r>
          <a:r>
            <a:rPr kumimoji="1" lang="tr-TR" sz="1600" kern="1200" dirty="0"/>
            <a:t>vardır.</a:t>
          </a:r>
          <a:endParaRPr lang="tr-TR" sz="1600" kern="1200" dirty="0"/>
        </a:p>
      </dsp:txBody>
      <dsp:txXfrm>
        <a:off x="1061426" y="1150542"/>
        <a:ext cx="10404858" cy="918983"/>
      </dsp:txXfrm>
    </dsp:sp>
    <dsp:sp modelId="{5888E3D2-5A9C-4C10-ADE2-F75925A0309D}">
      <dsp:nvSpPr>
        <dsp:cNvPr id="0" name=""/>
        <dsp:cNvSpPr/>
      </dsp:nvSpPr>
      <dsp:spPr>
        <a:xfrm>
          <a:off x="0" y="2299272"/>
          <a:ext cx="11466285" cy="9189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57A6B-DD40-45E6-97AD-02DD5DDCAF88}">
      <dsp:nvSpPr>
        <dsp:cNvPr id="0" name=""/>
        <dsp:cNvSpPr/>
      </dsp:nvSpPr>
      <dsp:spPr>
        <a:xfrm>
          <a:off x="277992" y="2506043"/>
          <a:ext cx="505441" cy="50544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1E17C-4372-4F33-A778-FE27CF333534}">
      <dsp:nvSpPr>
        <dsp:cNvPr id="0" name=""/>
        <dsp:cNvSpPr/>
      </dsp:nvSpPr>
      <dsp:spPr>
        <a:xfrm>
          <a:off x="1061426" y="2299272"/>
          <a:ext cx="10404858" cy="918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259" tIns="97259" rIns="97259" bIns="9725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600" kern="1200"/>
            <a:t>Birey kendi kendine </a:t>
          </a:r>
          <a:r>
            <a:rPr kumimoji="1" lang="tr-TR" sz="1600" b="1" kern="1200"/>
            <a:t>keşfederek </a:t>
          </a:r>
          <a:r>
            <a:rPr kumimoji="1" lang="tr-TR" sz="1600" kern="1200"/>
            <a:t>öğrenir. </a:t>
          </a:r>
          <a:endParaRPr lang="tr-TR" sz="1600" kern="1200"/>
        </a:p>
      </dsp:txBody>
      <dsp:txXfrm>
        <a:off x="1061426" y="2299272"/>
        <a:ext cx="10404858" cy="918983"/>
      </dsp:txXfrm>
    </dsp:sp>
    <dsp:sp modelId="{BB1578F9-6CEF-4085-A88D-421306C7AB81}">
      <dsp:nvSpPr>
        <dsp:cNvPr id="0" name=""/>
        <dsp:cNvSpPr/>
      </dsp:nvSpPr>
      <dsp:spPr>
        <a:xfrm>
          <a:off x="0" y="3448002"/>
          <a:ext cx="11466285" cy="9189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EC43F-8BBB-4F44-A042-7101F555F124}">
      <dsp:nvSpPr>
        <dsp:cNvPr id="0" name=""/>
        <dsp:cNvSpPr/>
      </dsp:nvSpPr>
      <dsp:spPr>
        <a:xfrm>
          <a:off x="277992" y="3654773"/>
          <a:ext cx="505441" cy="50544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31D3A-8D54-4454-9409-3B0CCC13B4FD}">
      <dsp:nvSpPr>
        <dsp:cNvPr id="0" name=""/>
        <dsp:cNvSpPr/>
      </dsp:nvSpPr>
      <dsp:spPr>
        <a:xfrm>
          <a:off x="1061426" y="3448002"/>
          <a:ext cx="10404858" cy="918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259" tIns="97259" rIns="97259" bIns="9725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600" kern="1200" dirty="0"/>
            <a:t>Buluş yolu, öğretmenin rehberliğinde, öğrenciler tarafından konuyla ilgili </a:t>
          </a:r>
          <a:r>
            <a:rPr kumimoji="1" lang="tr-TR" sz="1600" b="1" kern="1200" dirty="0"/>
            <a:t>örnekleri</a:t>
          </a:r>
          <a:r>
            <a:rPr kumimoji="1" lang="tr-TR" sz="1600" kern="1200" dirty="0"/>
            <a:t>n açıklanmasını, </a:t>
          </a:r>
          <a:r>
            <a:rPr kumimoji="1" lang="tr-TR" sz="1600" b="1" kern="1200" dirty="0"/>
            <a:t>karşılaştırılmasını</a:t>
          </a:r>
          <a:r>
            <a:rPr kumimoji="1" lang="tr-TR" sz="1600" kern="1200" dirty="0"/>
            <a:t> ve </a:t>
          </a:r>
          <a:r>
            <a:rPr kumimoji="1" lang="tr-TR" sz="1600" b="1" kern="1200" dirty="0"/>
            <a:t>örnek olmayan </a:t>
          </a:r>
          <a:r>
            <a:rPr kumimoji="1" lang="tr-TR" sz="1600" kern="1200" dirty="0"/>
            <a:t>durumların ayırt edilmesini; özelliklerin, ilişkilerin ve ilkelerin vurgulanmasını ve benzer etkinliklerle </a:t>
          </a:r>
          <a:r>
            <a:rPr kumimoji="1" lang="tr-TR" sz="1600" b="1" kern="1200" dirty="0"/>
            <a:t>yeni örneklerin </a:t>
          </a:r>
          <a:r>
            <a:rPr kumimoji="1" lang="tr-TR" sz="1600" kern="1200" dirty="0"/>
            <a:t>geliştirilmesini içeren öğretim sürecidir.</a:t>
          </a:r>
          <a:endParaRPr lang="tr-TR" sz="1600" kern="1200" dirty="0"/>
        </a:p>
      </dsp:txBody>
      <dsp:txXfrm>
        <a:off x="1061426" y="3448002"/>
        <a:ext cx="10404858" cy="9189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D6FD0B-3BD2-A848-916E-E64F9AD0BD27}">
      <dsp:nvSpPr>
        <dsp:cNvPr id="0" name=""/>
        <dsp:cNvSpPr/>
      </dsp:nvSpPr>
      <dsp:spPr>
        <a:xfrm>
          <a:off x="0" y="0"/>
          <a:ext cx="5873828" cy="15154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900" kern="1200"/>
            <a:t>Bilişsel öğrenme kuramına dayalı olarak geliştirilmiştir. </a:t>
          </a:r>
          <a:endParaRPr lang="en-US" sz="1900" kern="1200"/>
        </a:p>
      </dsp:txBody>
      <dsp:txXfrm>
        <a:off x="44385" y="44385"/>
        <a:ext cx="4238565" cy="1426657"/>
      </dsp:txXfrm>
    </dsp:sp>
    <dsp:sp modelId="{A3562BF6-C30A-FC43-9B04-4480B63E997C}">
      <dsp:nvSpPr>
        <dsp:cNvPr id="0" name=""/>
        <dsp:cNvSpPr/>
      </dsp:nvSpPr>
      <dsp:spPr>
        <a:xfrm>
          <a:off x="518279" y="1767998"/>
          <a:ext cx="5873828" cy="1515427"/>
        </a:xfrm>
        <a:prstGeom prst="roundRect">
          <a:avLst>
            <a:gd name="adj" fmla="val 10000"/>
          </a:avLst>
        </a:prstGeom>
        <a:solidFill>
          <a:schemeClr val="accent2">
            <a:hueOff val="748875"/>
            <a:satOff val="-4681"/>
            <a:lumOff val="-68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900" kern="1200"/>
            <a:t>Bilişsel hedef davranışlarından </a:t>
          </a:r>
          <a:r>
            <a:rPr kumimoji="1" lang="tr-TR" sz="1900" b="1" kern="1200"/>
            <a:t>kavrama, analiz </a:t>
          </a:r>
          <a:r>
            <a:rPr kumimoji="1" lang="tr-TR" sz="1900" kern="1200"/>
            <a:t>ve</a:t>
          </a:r>
          <a:r>
            <a:rPr kumimoji="1" lang="tr-TR" sz="1900" b="1" kern="1200"/>
            <a:t> değerlendirme</a:t>
          </a:r>
          <a:r>
            <a:rPr kumimoji="1" lang="tr-TR" sz="1900" kern="1200"/>
            <a:t>; duyuşsal alanda </a:t>
          </a:r>
          <a:r>
            <a:rPr kumimoji="1" lang="tr-TR" sz="1900" b="1" kern="1200"/>
            <a:t>tepkide bulunma ve değer verme</a:t>
          </a:r>
          <a:r>
            <a:rPr kumimoji="1" lang="tr-TR" sz="1900" kern="1200"/>
            <a:t>; psikomotor alanda ise </a:t>
          </a:r>
          <a:r>
            <a:rPr kumimoji="1" lang="tr-TR" sz="1900" b="1" kern="1200"/>
            <a:t>duruma uydurma </a:t>
          </a:r>
          <a:r>
            <a:rPr kumimoji="1" lang="tr-TR" sz="1900" kern="1200"/>
            <a:t>basamağındaki kazanımlar için kullanılır.</a:t>
          </a:r>
          <a:endParaRPr lang="en-US" sz="1900" kern="1200"/>
        </a:p>
      </dsp:txBody>
      <dsp:txXfrm>
        <a:off x="562664" y="1812383"/>
        <a:ext cx="4281752" cy="1426657"/>
      </dsp:txXfrm>
    </dsp:sp>
    <dsp:sp modelId="{9EAD3B30-E261-6541-8A9B-65A95B9C268B}">
      <dsp:nvSpPr>
        <dsp:cNvPr id="0" name=""/>
        <dsp:cNvSpPr/>
      </dsp:nvSpPr>
      <dsp:spPr>
        <a:xfrm>
          <a:off x="1036558" y="3535997"/>
          <a:ext cx="5873828" cy="1515427"/>
        </a:xfrm>
        <a:prstGeom prst="roundRect">
          <a:avLst>
            <a:gd name="adj" fmla="val 10000"/>
          </a:avLst>
        </a:prstGeom>
        <a:solidFill>
          <a:schemeClr val="accent2">
            <a:hueOff val="1497750"/>
            <a:satOff val="-9361"/>
            <a:lumOff val="-137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900" kern="1200"/>
            <a:t>Buluş yoluyla öğretim stratejisinde özelden genele (tümevarım) yöntemi kullanılmaktadır.</a:t>
          </a:r>
          <a:endParaRPr lang="en-US" sz="1900" kern="1200"/>
        </a:p>
      </dsp:txBody>
      <dsp:txXfrm>
        <a:off x="1080943" y="3580382"/>
        <a:ext cx="4281752" cy="1426657"/>
      </dsp:txXfrm>
    </dsp:sp>
    <dsp:sp modelId="{D855E37E-4776-EE41-8FEF-69937D3AD6AF}">
      <dsp:nvSpPr>
        <dsp:cNvPr id="0" name=""/>
        <dsp:cNvSpPr/>
      </dsp:nvSpPr>
      <dsp:spPr>
        <a:xfrm>
          <a:off x="4888801" y="1149199"/>
          <a:ext cx="985027" cy="98502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110432" y="1149199"/>
        <a:ext cx="541765" cy="741233"/>
      </dsp:txXfrm>
    </dsp:sp>
    <dsp:sp modelId="{CB883770-7E01-8F43-B098-3D5CBC07D172}">
      <dsp:nvSpPr>
        <dsp:cNvPr id="0" name=""/>
        <dsp:cNvSpPr/>
      </dsp:nvSpPr>
      <dsp:spPr>
        <a:xfrm>
          <a:off x="5407080" y="2907095"/>
          <a:ext cx="985027" cy="98502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553409"/>
            <a:satOff val="-7744"/>
            <a:lumOff val="-48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553409"/>
              <a:satOff val="-7744"/>
              <a:lumOff val="-4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628711" y="2907095"/>
        <a:ext cx="541765" cy="7412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8557B-EC21-A148-9974-475723FF84F9}">
      <dsp:nvSpPr>
        <dsp:cNvPr id="0" name=""/>
        <dsp:cNvSpPr/>
      </dsp:nvSpPr>
      <dsp:spPr>
        <a:xfrm>
          <a:off x="3614" y="1302"/>
          <a:ext cx="10051170" cy="174822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900" b="1" kern="1200"/>
            <a:t>Buluş Yoluyla Öğretim Stratejisinin Planlama Aşamaları</a:t>
          </a:r>
          <a:endParaRPr lang="tr-TR" sz="4900" kern="1200"/>
        </a:p>
      </dsp:txBody>
      <dsp:txXfrm>
        <a:off x="54818" y="52506"/>
        <a:ext cx="9948762" cy="1645818"/>
      </dsp:txXfrm>
    </dsp:sp>
    <dsp:sp modelId="{4C279834-C9FA-F149-B3D0-897C058BE229}">
      <dsp:nvSpPr>
        <dsp:cNvPr id="0" name=""/>
        <dsp:cNvSpPr/>
      </dsp:nvSpPr>
      <dsp:spPr>
        <a:xfrm>
          <a:off x="3614" y="2011361"/>
          <a:ext cx="3172717" cy="174822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Öğrencinin soyut genellemelere, kavramlara, çözümlemelere ulaşabilmesi için gerekli olan somut örnekler ve örnek olmayan durumlar önceden tespit edilir.</a:t>
          </a:r>
        </a:p>
      </dsp:txBody>
      <dsp:txXfrm>
        <a:off x="54818" y="2062565"/>
        <a:ext cx="3070309" cy="1645818"/>
      </dsp:txXfrm>
    </dsp:sp>
    <dsp:sp modelId="{DBF20E93-C98C-B748-B099-90D6A787F131}">
      <dsp:nvSpPr>
        <dsp:cNvPr id="0" name=""/>
        <dsp:cNvSpPr/>
      </dsp:nvSpPr>
      <dsp:spPr>
        <a:xfrm>
          <a:off x="3442841" y="2011361"/>
          <a:ext cx="3172717" cy="174822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Verilecek örnekler basitten karmaşığa doğru, öğrencinin merakını sürdürecek şekilde sunulmalıdır.</a:t>
          </a:r>
        </a:p>
      </dsp:txBody>
      <dsp:txXfrm>
        <a:off x="3494045" y="2062565"/>
        <a:ext cx="3070309" cy="1645818"/>
      </dsp:txXfrm>
    </dsp:sp>
    <dsp:sp modelId="{6FF376D4-5124-5F42-B2FB-A3ED0013005F}">
      <dsp:nvSpPr>
        <dsp:cNvPr id="0" name=""/>
        <dsp:cNvSpPr/>
      </dsp:nvSpPr>
      <dsp:spPr>
        <a:xfrm>
          <a:off x="6882067" y="2011361"/>
          <a:ext cx="3172717" cy="174822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Zaman faktörünü dikkate almak gerekir</a:t>
          </a:r>
          <a:r>
            <a:rPr lang="tr-TR" sz="1900" b="1" kern="1200"/>
            <a:t>. </a:t>
          </a:r>
          <a:endParaRPr lang="tr-TR" sz="1900" kern="1200"/>
        </a:p>
      </dsp:txBody>
      <dsp:txXfrm>
        <a:off x="6933271" y="2062565"/>
        <a:ext cx="3070309" cy="164581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B4831A-0196-9147-B7F3-76A90630B9CA}">
      <dsp:nvSpPr>
        <dsp:cNvPr id="0" name=""/>
        <dsp:cNvSpPr/>
      </dsp:nvSpPr>
      <dsp:spPr>
        <a:xfrm>
          <a:off x="0" y="657251"/>
          <a:ext cx="6901540" cy="397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Öğretmen örneği sunar.</a:t>
          </a:r>
          <a:endParaRPr lang="en-US" sz="1700" kern="1200" dirty="0"/>
        </a:p>
      </dsp:txBody>
      <dsp:txXfrm>
        <a:off x="19419" y="676670"/>
        <a:ext cx="6862702" cy="358962"/>
      </dsp:txXfrm>
    </dsp:sp>
    <dsp:sp modelId="{FFB19D58-E3A6-FE4F-B58F-D62B2D606154}">
      <dsp:nvSpPr>
        <dsp:cNvPr id="0" name=""/>
        <dsp:cNvSpPr/>
      </dsp:nvSpPr>
      <dsp:spPr>
        <a:xfrm>
          <a:off x="0" y="1104011"/>
          <a:ext cx="6901540" cy="397800"/>
        </a:xfrm>
        <a:prstGeom prst="roundRect">
          <a:avLst/>
        </a:prstGeom>
        <a:solidFill>
          <a:schemeClr val="accent4">
            <a:hueOff val="168200"/>
            <a:satOff val="-372"/>
            <a:lumOff val="37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Öğrenci örneği tanımlar (betimler).</a:t>
          </a:r>
          <a:endParaRPr lang="en-US" sz="1700" kern="1200" dirty="0"/>
        </a:p>
      </dsp:txBody>
      <dsp:txXfrm>
        <a:off x="19419" y="1123430"/>
        <a:ext cx="6862702" cy="358962"/>
      </dsp:txXfrm>
    </dsp:sp>
    <dsp:sp modelId="{E54D9336-53BC-B04E-A92E-DB41DC9E6FB2}">
      <dsp:nvSpPr>
        <dsp:cNvPr id="0" name=""/>
        <dsp:cNvSpPr/>
      </dsp:nvSpPr>
      <dsp:spPr>
        <a:xfrm>
          <a:off x="0" y="1550771"/>
          <a:ext cx="6901540" cy="397800"/>
        </a:xfrm>
        <a:prstGeom prst="roundRect">
          <a:avLst/>
        </a:prstGeom>
        <a:solidFill>
          <a:schemeClr val="accent4">
            <a:hueOff val="336401"/>
            <a:satOff val="-744"/>
            <a:lumOff val="7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Öğretmen ek örnekler sunar.</a:t>
          </a:r>
          <a:endParaRPr lang="en-US" sz="1700" kern="1200" dirty="0"/>
        </a:p>
      </dsp:txBody>
      <dsp:txXfrm>
        <a:off x="19419" y="1570190"/>
        <a:ext cx="6862702" cy="358962"/>
      </dsp:txXfrm>
    </dsp:sp>
    <dsp:sp modelId="{01911641-03EC-9D44-B516-6AF2ED7D7E6B}">
      <dsp:nvSpPr>
        <dsp:cNvPr id="0" name=""/>
        <dsp:cNvSpPr/>
      </dsp:nvSpPr>
      <dsp:spPr>
        <a:xfrm>
          <a:off x="0" y="1997531"/>
          <a:ext cx="6901540" cy="397800"/>
        </a:xfrm>
        <a:prstGeom prst="roundRect">
          <a:avLst/>
        </a:prstGeom>
        <a:solidFill>
          <a:schemeClr val="accent4">
            <a:hueOff val="504601"/>
            <a:satOff val="-1116"/>
            <a:lumOff val="111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Öğrenci örnekleri tanımlar ve önceki örneklerle ilişkilendirir (karşılaştırır).</a:t>
          </a:r>
          <a:endParaRPr lang="en-US" sz="1700" kern="1200" dirty="0"/>
        </a:p>
      </dsp:txBody>
      <dsp:txXfrm>
        <a:off x="19419" y="2016950"/>
        <a:ext cx="6862702" cy="358962"/>
      </dsp:txXfrm>
    </dsp:sp>
    <dsp:sp modelId="{37FBA0AC-21B9-AE45-A4EE-0C72171E15AB}">
      <dsp:nvSpPr>
        <dsp:cNvPr id="0" name=""/>
        <dsp:cNvSpPr/>
      </dsp:nvSpPr>
      <dsp:spPr>
        <a:xfrm>
          <a:off x="0" y="2444291"/>
          <a:ext cx="6901540" cy="397800"/>
        </a:xfrm>
        <a:prstGeom prst="roundRect">
          <a:avLst/>
        </a:prstGeom>
        <a:solidFill>
          <a:schemeClr val="accent4">
            <a:hueOff val="672801"/>
            <a:satOff val="-1488"/>
            <a:lumOff val="14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Öğretmen zıt örnekler ve örnek olmayan durumları sunar.</a:t>
          </a:r>
          <a:endParaRPr lang="en-US" sz="1700" kern="1200" dirty="0"/>
        </a:p>
      </dsp:txBody>
      <dsp:txXfrm>
        <a:off x="19419" y="2463710"/>
        <a:ext cx="6862702" cy="358962"/>
      </dsp:txXfrm>
    </dsp:sp>
    <dsp:sp modelId="{861509D5-357C-6A46-9248-78EED925FEF7}">
      <dsp:nvSpPr>
        <dsp:cNvPr id="0" name=""/>
        <dsp:cNvSpPr/>
      </dsp:nvSpPr>
      <dsp:spPr>
        <a:xfrm>
          <a:off x="0" y="2891051"/>
          <a:ext cx="6901540" cy="397800"/>
        </a:xfrm>
        <a:prstGeom prst="roundRect">
          <a:avLst/>
        </a:prstGeom>
        <a:solidFill>
          <a:schemeClr val="accent4">
            <a:hueOff val="841002"/>
            <a:satOff val="-1860"/>
            <a:lumOff val="185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Öğrenci zıt örnekleri karşılaştırır ve örnek olmayanları belirler.</a:t>
          </a:r>
          <a:endParaRPr lang="en-US" sz="1700" kern="1200" dirty="0"/>
        </a:p>
      </dsp:txBody>
      <dsp:txXfrm>
        <a:off x="19419" y="2910470"/>
        <a:ext cx="6862702" cy="358962"/>
      </dsp:txXfrm>
    </dsp:sp>
    <dsp:sp modelId="{540F4F21-8624-0641-9EB0-565178E160DE}">
      <dsp:nvSpPr>
        <dsp:cNvPr id="0" name=""/>
        <dsp:cNvSpPr/>
      </dsp:nvSpPr>
      <dsp:spPr>
        <a:xfrm>
          <a:off x="0" y="3337811"/>
          <a:ext cx="6901540" cy="397800"/>
        </a:xfrm>
        <a:prstGeom prst="roundRect">
          <a:avLst/>
        </a:prstGeom>
        <a:solidFill>
          <a:schemeClr val="accent4">
            <a:hueOff val="1009202"/>
            <a:satOff val="-2232"/>
            <a:lumOff val="22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Öğrenci örnekleri ilişkilendirir, yorumlar ve ifade eder.</a:t>
          </a:r>
          <a:endParaRPr lang="en-US" sz="1700" kern="1200" dirty="0"/>
        </a:p>
      </dsp:txBody>
      <dsp:txXfrm>
        <a:off x="19419" y="3357230"/>
        <a:ext cx="6862702" cy="358962"/>
      </dsp:txXfrm>
    </dsp:sp>
    <dsp:sp modelId="{05BF6AB9-4828-1741-8EC0-AAEB77F92D8E}">
      <dsp:nvSpPr>
        <dsp:cNvPr id="0" name=""/>
        <dsp:cNvSpPr/>
      </dsp:nvSpPr>
      <dsp:spPr>
        <a:xfrm>
          <a:off x="0" y="3784571"/>
          <a:ext cx="6901540" cy="397800"/>
        </a:xfrm>
        <a:prstGeom prst="roundRect">
          <a:avLst/>
        </a:prstGeom>
        <a:solidFill>
          <a:schemeClr val="accent4">
            <a:hueOff val="1177402"/>
            <a:satOff val="-2604"/>
            <a:lumOff val="259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Öğretmen, öğrencilerden ek örnekler ister.</a:t>
          </a:r>
          <a:endParaRPr lang="en-US" sz="1700" kern="1200" dirty="0"/>
        </a:p>
      </dsp:txBody>
      <dsp:txXfrm>
        <a:off x="19419" y="3803990"/>
        <a:ext cx="6862702" cy="358962"/>
      </dsp:txXfrm>
    </dsp:sp>
    <dsp:sp modelId="{09951A33-2547-9C4F-8DD0-CDC5EB43D5CB}">
      <dsp:nvSpPr>
        <dsp:cNvPr id="0" name=""/>
        <dsp:cNvSpPr/>
      </dsp:nvSpPr>
      <dsp:spPr>
        <a:xfrm>
          <a:off x="0" y="4231331"/>
          <a:ext cx="6901540" cy="397800"/>
        </a:xfrm>
        <a:prstGeom prst="roundRect">
          <a:avLst/>
        </a:prstGeom>
        <a:solidFill>
          <a:schemeClr val="accent4">
            <a:hueOff val="1345603"/>
            <a:satOff val="-2976"/>
            <a:lumOff val="296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Öğretmen, öğrencilerin teşhis ettiği özellikleri, ilişkileri ya da ilkeleri vurgular.</a:t>
          </a:r>
          <a:endParaRPr lang="en-US" sz="1700" kern="1200" dirty="0"/>
        </a:p>
      </dsp:txBody>
      <dsp:txXfrm>
        <a:off x="19419" y="4250750"/>
        <a:ext cx="6862702" cy="358962"/>
      </dsp:txXfrm>
    </dsp:sp>
    <dsp:sp modelId="{B36C4E4D-B2F3-AF4C-BDC3-8FA6592F9231}">
      <dsp:nvSpPr>
        <dsp:cNvPr id="0" name=""/>
        <dsp:cNvSpPr/>
      </dsp:nvSpPr>
      <dsp:spPr>
        <a:xfrm>
          <a:off x="0" y="4678091"/>
          <a:ext cx="6901540" cy="397800"/>
        </a:xfrm>
        <a:prstGeom prst="roundRect">
          <a:avLst/>
        </a:prstGeom>
        <a:solidFill>
          <a:schemeClr val="accent4">
            <a:hueOff val="1513803"/>
            <a:satOff val="-3348"/>
            <a:lumOff val="333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/>
            <a:t>Öğrenci tanımlara, ilke ve genellemelere ulaşır.</a:t>
          </a:r>
          <a:endParaRPr lang="en-US" sz="1700" kern="1200"/>
        </a:p>
      </dsp:txBody>
      <dsp:txXfrm>
        <a:off x="19419" y="4697510"/>
        <a:ext cx="6862702" cy="3589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26630-9316-7C4D-B450-D571B6C3D945}">
      <dsp:nvSpPr>
        <dsp:cNvPr id="0" name=""/>
        <dsp:cNvSpPr/>
      </dsp:nvSpPr>
      <dsp:spPr>
        <a:xfrm>
          <a:off x="0" y="0"/>
          <a:ext cx="9133550" cy="8837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/>
            <a:t>John Dewey'in ileri sürdüğü bu strateji, öğrencilerin araştırma-inceleme yoluyla öğrenmelerine dayalıdır.</a:t>
          </a:r>
        </a:p>
      </dsp:txBody>
      <dsp:txXfrm>
        <a:off x="25883" y="25883"/>
        <a:ext cx="8105294" cy="831935"/>
      </dsp:txXfrm>
    </dsp:sp>
    <dsp:sp modelId="{5852238B-3CC4-9344-BE9C-E47C263EFE39}">
      <dsp:nvSpPr>
        <dsp:cNvPr id="0" name=""/>
        <dsp:cNvSpPr/>
      </dsp:nvSpPr>
      <dsp:spPr>
        <a:xfrm>
          <a:off x="764934" y="1044374"/>
          <a:ext cx="9133550" cy="88370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Öğrenme, hedeflere uygun, öğrenciye uygun ve gerçek hayatla ilişkili problemler üzerinde, problem çözmenin adımlarının kullanılması ile gerçekleşir. </a:t>
          </a:r>
          <a:endParaRPr lang="tr-TR" sz="1700" kern="1200" dirty="0"/>
        </a:p>
      </dsp:txBody>
      <dsp:txXfrm>
        <a:off x="790817" y="1070257"/>
        <a:ext cx="7742443" cy="831935"/>
      </dsp:txXfrm>
    </dsp:sp>
    <dsp:sp modelId="{ACC22594-8FCD-A44F-8D3A-2C726D5E8B8B}">
      <dsp:nvSpPr>
        <dsp:cNvPr id="0" name=""/>
        <dsp:cNvSpPr/>
      </dsp:nvSpPr>
      <dsp:spPr>
        <a:xfrm>
          <a:off x="1518452" y="2088748"/>
          <a:ext cx="9133550" cy="88370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tr-TR" sz="1700" kern="1200" dirty="0"/>
            <a:t>Tümüyle öğrencilerin araştırma ve inceleme yapmalarına ağırlık verdiğinden, öğrenci merkezlidir.</a:t>
          </a:r>
          <a:endParaRPr lang="tr-TR" sz="1700" kern="1200" dirty="0"/>
        </a:p>
      </dsp:txBody>
      <dsp:txXfrm>
        <a:off x="1544335" y="2114631"/>
        <a:ext cx="7753860" cy="831935"/>
      </dsp:txXfrm>
    </dsp:sp>
    <dsp:sp modelId="{015EBAEE-C304-1745-8B10-99FB40E17DED}">
      <dsp:nvSpPr>
        <dsp:cNvPr id="0" name=""/>
        <dsp:cNvSpPr/>
      </dsp:nvSpPr>
      <dsp:spPr>
        <a:xfrm>
          <a:off x="2283387" y="3133122"/>
          <a:ext cx="9133550" cy="8837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/>
            <a:t>Bu strateji, öğrenciye kazandırılacak hedef davranışlar; bilişsel alanda uygulama, analiz, sentez ve değerlendirme; duyuşsal alanda örgütleme ve kişilik geliştirme; psikomotor alanın tüm basamaklarında ise kullanılabilir.</a:t>
          </a:r>
          <a:r>
            <a:rPr kumimoji="1" lang="tr-TR" sz="1700" kern="1200"/>
            <a:t> </a:t>
          </a:r>
          <a:endParaRPr lang="tr-TR" sz="1700" kern="1200" dirty="0"/>
        </a:p>
      </dsp:txBody>
      <dsp:txXfrm>
        <a:off x="2309270" y="3159005"/>
        <a:ext cx="7742443" cy="831935"/>
      </dsp:txXfrm>
    </dsp:sp>
    <dsp:sp modelId="{3FFCFDF6-16BB-F94B-83C3-AE450123FD66}">
      <dsp:nvSpPr>
        <dsp:cNvPr id="0" name=""/>
        <dsp:cNvSpPr/>
      </dsp:nvSpPr>
      <dsp:spPr>
        <a:xfrm>
          <a:off x="8559144" y="676834"/>
          <a:ext cx="574405" cy="574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700" kern="1200"/>
        </a:p>
      </dsp:txBody>
      <dsp:txXfrm>
        <a:off x="8688385" y="676834"/>
        <a:ext cx="315923" cy="432240"/>
      </dsp:txXfrm>
    </dsp:sp>
    <dsp:sp modelId="{B7D494EB-7541-9C40-98C9-EBC227D0CC1C}">
      <dsp:nvSpPr>
        <dsp:cNvPr id="0" name=""/>
        <dsp:cNvSpPr/>
      </dsp:nvSpPr>
      <dsp:spPr>
        <a:xfrm>
          <a:off x="9324079" y="1721209"/>
          <a:ext cx="574405" cy="574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700" kern="1200"/>
        </a:p>
      </dsp:txBody>
      <dsp:txXfrm>
        <a:off x="9453320" y="1721209"/>
        <a:ext cx="315923" cy="432240"/>
      </dsp:txXfrm>
    </dsp:sp>
    <dsp:sp modelId="{A887D2CD-853C-CE47-AA72-DA1ED685E637}">
      <dsp:nvSpPr>
        <dsp:cNvPr id="0" name=""/>
        <dsp:cNvSpPr/>
      </dsp:nvSpPr>
      <dsp:spPr>
        <a:xfrm>
          <a:off x="10077597" y="2765583"/>
          <a:ext cx="574405" cy="574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700" kern="1200"/>
        </a:p>
      </dsp:txBody>
      <dsp:txXfrm>
        <a:off x="10206838" y="2765583"/>
        <a:ext cx="315923" cy="432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DCDFB-C2AB-8145-97A0-88196492009D}" type="datetimeFigureOut">
              <a:rPr lang="tr-TR" smtClean="0"/>
              <a:t>4.11.2021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CDEE8-0321-134C-A2B7-4A2BD34047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701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5E83A769-A277-7748-8B61-42827BB4E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4351E76-2664-5946-88E0-51F5BBE5D871}" type="slidenum">
              <a:rPr lang="tr-TR" altLang="tr-TR" sz="1200"/>
              <a:pPr eaLnBrk="1" hangingPunct="1"/>
              <a:t>19</a:t>
            </a:fld>
            <a:endParaRPr lang="tr-TR" altLang="tr-TR" sz="120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696F944F-BDE2-4F44-B34D-E446E34874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B8243A13-E89F-8E42-BF75-7A56DA4BBC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5E83A769-A277-7748-8B61-42827BB4E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4351E76-2664-5946-88E0-51F5BBE5D871}" type="slidenum">
              <a:rPr lang="tr-TR" altLang="tr-TR" sz="1200"/>
              <a:pPr eaLnBrk="1" hangingPunct="1"/>
              <a:t>20</a:t>
            </a:fld>
            <a:endParaRPr lang="tr-TR" altLang="tr-TR" sz="120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696F944F-BDE2-4F44-B34D-E446E34874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B8243A13-E89F-8E42-BF75-7A56DA4BBC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31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5E83A769-A277-7748-8B61-42827BB4E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4351E76-2664-5946-88E0-51F5BBE5D871}" type="slidenum">
              <a:rPr lang="tr-TR" altLang="tr-TR" sz="1200"/>
              <a:pPr eaLnBrk="1" hangingPunct="1"/>
              <a:t>21</a:t>
            </a:fld>
            <a:endParaRPr lang="tr-TR" altLang="tr-TR" sz="120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696F944F-BDE2-4F44-B34D-E446E34874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B8243A13-E89F-8E42-BF75-7A56DA4BBC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9181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768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3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1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19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28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5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793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39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65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6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 rtlCol="0">
            <a:normAutofit/>
          </a:bodyPr>
          <a:lstStyle/>
          <a:p>
            <a:pPr lvl="0"/>
            <a:endParaRPr lang="tr-TR" noProof="0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13242FF2-8378-CE44-8CF8-98B9D32C35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40C8BDD-9AD6-BB45-8386-9B863F0A6C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AA49F28-2A2D-5D4C-B979-09D1E65B20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0280E-93D3-9249-A4AE-4951D84A388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3460805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42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7" r:id="rId6"/>
    <p:sldLayoutId id="2147483762" r:id="rId7"/>
    <p:sldLayoutId id="2147483763" r:id="rId8"/>
    <p:sldLayoutId id="2147483764" r:id="rId9"/>
    <p:sldLayoutId id="2147483766" r:id="rId10"/>
    <p:sldLayoutId id="2147483765" r:id="rId11"/>
    <p:sldLayoutId id="214748376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A6824B5E-5C2C-2248-9487-148A62697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929" y="639097"/>
            <a:ext cx="6253317" cy="3686015"/>
          </a:xfrm>
        </p:spPr>
        <p:txBody>
          <a:bodyPr>
            <a:normAutofit/>
          </a:bodyPr>
          <a:lstStyle/>
          <a:p>
            <a:r>
              <a:rPr lang="tr-TR" sz="7400"/>
              <a:t>ÖĞRETİM İLKE VE YÖNTEMLERİ 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CE38D45-DD6D-564F-B2B9-CE34A0E21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899" y="4672739"/>
            <a:ext cx="6269347" cy="1021498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ÖĞRETİM STRATEJİLERİ</a:t>
            </a:r>
          </a:p>
        </p:txBody>
      </p: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>
            <a:extLst>
              <a:ext uri="{FF2B5EF4-FFF2-40B4-BE49-F238E27FC236}">
                <a16:creationId xmlns:a16="http://schemas.microsoft.com/office/drawing/2014/main" id="{A2DE6AAD-25C5-4DF8-92B0-4E601F3496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12" r="28061"/>
          <a:stretch/>
        </p:blipFill>
        <p:spPr>
          <a:xfrm>
            <a:off x="7556686" y="1"/>
            <a:ext cx="463531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05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88F0A37D-2337-4AAF-98B0-7E4E9B98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B3958C0-803A-E949-8153-D79A528D3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tr-TR"/>
              <a:t>Öğretim Stratejileri</a:t>
            </a:r>
            <a:endParaRPr lang="tr-TR" dirty="0"/>
          </a:p>
        </p:txBody>
      </p:sp>
      <p:cxnSp>
        <p:nvCxnSpPr>
          <p:cNvPr id="15" name="Straight Connector 10">
            <a:extLst>
              <a:ext uri="{FF2B5EF4-FFF2-40B4-BE49-F238E27FC236}">
                <a16:creationId xmlns:a16="http://schemas.microsoft.com/office/drawing/2014/main" id="{F15CCCF0-E573-463A-9760-1FDC0B2CF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7234D70-FB65-4E99-985E-64D219674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6" name="İçerik Yer Tutucusu 2">
            <a:extLst>
              <a:ext uri="{FF2B5EF4-FFF2-40B4-BE49-F238E27FC236}">
                <a16:creationId xmlns:a16="http://schemas.microsoft.com/office/drawing/2014/main" id="{2B2D1EC1-6660-4AD8-9291-5ACAB362EA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38393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9040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8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6677BFC-F648-FA47-8B59-3BBD9DBEC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tr-TR" dirty="0"/>
              <a:t>Sunuş Yoluyla Öğretim Stratejisi</a:t>
            </a:r>
          </a:p>
        </p:txBody>
      </p:sp>
      <p:cxnSp>
        <p:nvCxnSpPr>
          <p:cNvPr id="26" name="Straight Connector 10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2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47E7557F-0B9A-4396-AEB9-D273564267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31645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1592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3E59AE-44F8-4FB9-BF05-C888FE3E1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65C2562-D113-4F4B-9FCC-58A79EB7D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9" y="634946"/>
            <a:ext cx="3372529" cy="5055904"/>
          </a:xfrm>
        </p:spPr>
        <p:txBody>
          <a:bodyPr anchor="ctr">
            <a:normAutofit/>
          </a:bodyPr>
          <a:lstStyle/>
          <a:p>
            <a:r>
              <a:rPr lang="tr-TR" dirty="0"/>
              <a:t>Sunuş Yoluyla Öğretim Stratejisi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35022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B6B14AE-589A-45CC-A30D-41995FC1F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FBFEEFB4-215C-4ECC-9E87-A9A31E58D5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2523452"/>
              </p:ext>
            </p:extLst>
          </p:nvPr>
        </p:nvGraphicFramePr>
        <p:xfrm>
          <a:off x="4648201" y="639763"/>
          <a:ext cx="6910387" cy="505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3233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648593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BFFD0BB-2842-004E-A092-4640C9BF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tr-TR" sz="4400">
                <a:solidFill>
                  <a:srgbClr val="FFFFFF"/>
                </a:solidFill>
              </a:rPr>
              <a:t>Sunuş Yoluyla Öğretim Stratejisi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F7AE4C-8C27-D242-8A8D-6CD857593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tr-TR" dirty="0"/>
              <a:t>Sunuş yoluyla öğretim stratejisin dört temel özelliği bulunmaktadır:</a:t>
            </a:r>
          </a:p>
          <a:p>
            <a:pPr lvl="1"/>
            <a:r>
              <a:rPr lang="tr-TR" sz="2400" dirty="0"/>
              <a:t>Öğretmen ve öğrenci arasında yoğun etkileşim,</a:t>
            </a:r>
          </a:p>
          <a:p>
            <a:pPr lvl="1"/>
            <a:r>
              <a:rPr lang="tr-TR" sz="2400" dirty="0"/>
              <a:t>Bol örnek verilmesi ve grafik, şema, resim gibi görsel uyarıcıların (örgütleyicilerin) kullanılması,</a:t>
            </a:r>
          </a:p>
          <a:p>
            <a:pPr lvl="1"/>
            <a:r>
              <a:rPr lang="tr-TR" sz="2400" dirty="0"/>
              <a:t>Bilgilerin genelden özele doğru (tümdengelim) düzenli bir biçimde sunulması,</a:t>
            </a:r>
          </a:p>
          <a:p>
            <a:pPr lvl="1"/>
            <a:r>
              <a:rPr lang="tr-TR" sz="2400" dirty="0"/>
              <a:t>Öğretimin adım adım ilerlemesi.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6631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65C2562-D113-4F4B-9FCC-58A79EB7D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ctr">
            <a:normAutofit/>
          </a:bodyPr>
          <a:lstStyle/>
          <a:p>
            <a:r>
              <a:rPr lang="tr-TR">
                <a:solidFill>
                  <a:srgbClr val="FFFFFF"/>
                </a:solidFill>
              </a:rPr>
              <a:t>Sunuş Yoluyla Öğretim Stratejisi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D08379-095E-4A48-BA87-8AAEB0721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675694"/>
            <a:ext cx="10058400" cy="31932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b="1" dirty="0"/>
              <a:t>Sunuş Yoluyla Öğretim Stratejisinin Üstün Yönleri</a:t>
            </a:r>
            <a:endParaRPr lang="tr-TR" dirty="0"/>
          </a:p>
          <a:p>
            <a:pPr lvl="1">
              <a:lnSpc>
                <a:spcPct val="90000"/>
              </a:lnSpc>
            </a:pPr>
            <a:r>
              <a:rPr lang="tr-TR" dirty="0"/>
              <a:t>Bilişsel alanın bilgi düzeyindeki hedefleri kazandırmada etkilidir (özellikle olgu, ilke ve genellemeler bilgisi). 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İlke ve kavramlarla ilgili açıklamalar yapıldığı için öğrencilerin yanlış anlamaları önlenebilir. 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Zaman açısından ekonomiktir. 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Belli bir konuda ön öğrenmelerin yetersiz olduğu durumlarda etkilidir.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Dersin giriş bölümünde etkilidir.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Konuyla ilgili kavram ve kavramlar arası karmaşık ilişkiler söz konusu ise öğrenme sürecini kolaylaştırır.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9CEC61-F44B-43B3-B40F-AE38C5AF1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3891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65C2562-D113-4F4B-9FCC-58A79EB7D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ctr">
            <a:normAutofit/>
          </a:bodyPr>
          <a:lstStyle/>
          <a:p>
            <a:r>
              <a:rPr lang="tr-TR">
                <a:solidFill>
                  <a:srgbClr val="FFFFFF"/>
                </a:solidFill>
              </a:rPr>
              <a:t>Sunuş Yoluyla Öğretim Stratejisi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D08379-095E-4A48-BA87-8AAEB0721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675694"/>
            <a:ext cx="10058400" cy="3193294"/>
          </a:xfrm>
        </p:spPr>
        <p:txBody>
          <a:bodyPr>
            <a:normAutofit/>
          </a:bodyPr>
          <a:lstStyle/>
          <a:p>
            <a:r>
              <a:rPr lang="tr-TR" b="1" dirty="0"/>
              <a:t>Sunuş Yoluyla Öğretim Stratejisinin Sınırlılıkları </a:t>
            </a:r>
            <a:endParaRPr lang="tr-TR" dirty="0"/>
          </a:p>
          <a:p>
            <a:pPr lvl="1"/>
            <a:r>
              <a:rPr lang="tr-TR" dirty="0"/>
              <a:t>Çeşitli yöntem ve tekniklerle zenginleştirilmezse öğrenme ortamı sıkıcı hale gelir.</a:t>
            </a:r>
          </a:p>
          <a:p>
            <a:pPr lvl="1"/>
            <a:r>
              <a:rPr lang="tr-TR" dirty="0"/>
              <a:t>Öğretmen etkinliklerin merkezindedir. </a:t>
            </a:r>
          </a:p>
          <a:p>
            <a:pPr lvl="1"/>
            <a:r>
              <a:rPr lang="tr-TR" dirty="0"/>
              <a:t>Öğrencinin etkin katılımını sağlamak için sınıfta yoğun iletişim-etkileşim ortamı oluşturmak gereklidir.</a:t>
            </a:r>
          </a:p>
          <a:p>
            <a:pPr lvl="1"/>
            <a:r>
              <a:rPr lang="tr-TR" dirty="0"/>
              <a:t>Bol örneklerle desteklenmediği durumlarda etkili değildir.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9CEC61-F44B-43B3-B40F-AE38C5AF1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4056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648593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65C2562-D113-4F4B-9FCC-58A79EB7D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tr-TR" sz="4400" dirty="0">
                <a:solidFill>
                  <a:srgbClr val="FFFFFF"/>
                </a:solidFill>
              </a:rPr>
              <a:t>Sunuş Yoluyla Öğretim Stratejisi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182756EC-8BB8-424E-93B5-F69945D79D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320468"/>
              </p:ext>
            </p:extLst>
          </p:nvPr>
        </p:nvGraphicFramePr>
        <p:xfrm>
          <a:off x="5231958" y="605896"/>
          <a:ext cx="5923721" cy="5646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6663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B37DC2-F511-ED4F-832B-58FAB824A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Buluş Yoluyla Öğretim Stratejisi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DD91C876-910B-FA43-A6C6-4069E16926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5247476"/>
              </p:ext>
            </p:extLst>
          </p:nvPr>
        </p:nvGraphicFramePr>
        <p:xfrm>
          <a:off x="435429" y="1915886"/>
          <a:ext cx="11466285" cy="43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6420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3E59AE-44F8-4FB9-BF05-C888FE3E1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EB37DC2-F511-ED4F-832B-58FAB824A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9" y="634946"/>
            <a:ext cx="3372529" cy="5055904"/>
          </a:xfrm>
        </p:spPr>
        <p:txBody>
          <a:bodyPr anchor="ctr">
            <a:normAutofit/>
          </a:bodyPr>
          <a:lstStyle/>
          <a:p>
            <a:r>
              <a:rPr lang="tr-TR" dirty="0"/>
              <a:t>Buluş Yoluyla Öğretim Stratejisi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35022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B6B14AE-589A-45CC-A30D-41995FC1F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67113FFE-E47B-4770-9A4B-3A8C700ECD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5042725"/>
              </p:ext>
            </p:extLst>
          </p:nvPr>
        </p:nvGraphicFramePr>
        <p:xfrm>
          <a:off x="4648201" y="639763"/>
          <a:ext cx="6910387" cy="505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3044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648593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10D736F-3B22-094F-A4C7-F65AB2F89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tr-TR" sz="4400">
                <a:solidFill>
                  <a:srgbClr val="FFFFFF"/>
                </a:solidFill>
              </a:rPr>
              <a:t>Buluş Yoluyla Öğretim Stratejisi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6D2B64-00C9-DD4D-89CE-0DC6FDDF7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tr-TR" b="1" dirty="0"/>
              <a:t>Buluş Yoluyla Öğretim Stratejisinin Üstün Yönleri</a:t>
            </a:r>
            <a:endParaRPr lang="tr-TR" dirty="0"/>
          </a:p>
          <a:p>
            <a:pPr lvl="1"/>
            <a:r>
              <a:rPr lang="tr-TR" sz="2400" dirty="0"/>
              <a:t>Öğrencilerin ilgi ve dikkatleri üst düzeydedir.</a:t>
            </a:r>
          </a:p>
          <a:p>
            <a:pPr lvl="1"/>
            <a:r>
              <a:rPr lang="tr-TR" sz="2400" dirty="0"/>
              <a:t>Öğrencinin merak güdüsünü uyandırır ve </a:t>
            </a:r>
            <a:r>
              <a:rPr lang="tr-TR" sz="2400" dirty="0" err="1"/>
              <a:t>güdülenmişlik</a:t>
            </a:r>
            <a:r>
              <a:rPr lang="tr-TR" sz="2400" dirty="0"/>
              <a:t> düzeyini yükseltir.</a:t>
            </a:r>
          </a:p>
          <a:p>
            <a:pPr lvl="1"/>
            <a:r>
              <a:rPr lang="tr-TR" sz="2400" dirty="0"/>
              <a:t>Öğrenci ilkeye ve genellemeye ulaşma sürecinde aktif olduğundan derinlemesine ve kalıcı öğrenme gerçekleşir.</a:t>
            </a:r>
          </a:p>
          <a:p>
            <a:pPr lvl="1"/>
            <a:r>
              <a:rPr lang="tr-TR" sz="2400" dirty="0"/>
              <a:t>Problem çözme becerisini geliştirir.</a:t>
            </a:r>
          </a:p>
          <a:p>
            <a:pPr lvl="1"/>
            <a:r>
              <a:rPr lang="tr-TR" sz="2400" dirty="0"/>
              <a:t>Bireysel öğretim olanağı sağlar.</a:t>
            </a:r>
          </a:p>
          <a:p>
            <a:pPr lvl="1"/>
            <a:r>
              <a:rPr lang="tr-TR" sz="2400" dirty="0"/>
              <a:t>Öğrenme zevkli hale gelir.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2421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648593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10D736F-3B22-094F-A4C7-F65AB2F89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tr-TR" sz="4400">
                <a:solidFill>
                  <a:srgbClr val="FFFFFF"/>
                </a:solidFill>
              </a:rPr>
              <a:t>Buluş Yoluyla Öğretim Stratejisi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6D2B64-00C9-DD4D-89CE-0DC6FDDF7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tr-TR" b="1" dirty="0"/>
              <a:t>Buluş Yoluyla Öğretim Stratejisinin Sınırlılıkları </a:t>
            </a:r>
          </a:p>
          <a:p>
            <a:pPr lvl="1"/>
            <a:r>
              <a:rPr lang="tr-TR" sz="2400" dirty="0"/>
              <a:t>Uzun zaman gerektirir.</a:t>
            </a:r>
          </a:p>
          <a:p>
            <a:pPr lvl="1"/>
            <a:r>
              <a:rPr lang="tr-TR" sz="2400" dirty="0"/>
              <a:t>Kalabalık öğrenci gruplarında etkisi zayıflar.</a:t>
            </a:r>
          </a:p>
          <a:p>
            <a:pPr lvl="1"/>
            <a:r>
              <a:rPr lang="tr-TR" sz="2400" dirty="0"/>
              <a:t>Öğrencilerin bireysel farklılıkları süreci olumsuz etkileyebilir.</a:t>
            </a:r>
          </a:p>
          <a:p>
            <a:pPr lvl="1"/>
            <a:r>
              <a:rPr lang="tr-TR" sz="2400" dirty="0"/>
              <a:t>Buluş için gerekli araç-gereçlere her zaman ulaşılamayabilir.</a:t>
            </a:r>
          </a:p>
          <a:p>
            <a:pPr lvl="1"/>
            <a:r>
              <a:rPr lang="tr-TR" sz="2400" dirty="0"/>
              <a:t>Bazı ders ya da konuların öğretiminde etkisi zayıflar.</a:t>
            </a:r>
          </a:p>
          <a:p>
            <a:pPr lvl="1"/>
            <a:r>
              <a:rPr lang="tr-TR" sz="2400" dirty="0"/>
              <a:t>Maliyeti yüksektir.</a:t>
            </a:r>
          </a:p>
        </p:txBody>
      </p:sp>
    </p:spTree>
    <p:extLst>
      <p:ext uri="{BB962C8B-B14F-4D97-AF65-F5344CB8AC3E}">
        <p14:creationId xmlns:p14="http://schemas.microsoft.com/office/powerpoint/2010/main" val="1926429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0D736F-3B22-094F-A4C7-F65AB2F89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Buluş Yoluyla Öğretim Stratejisi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705290E6-DBB6-1048-BCBE-633DE38F9A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936801"/>
              </p:ext>
            </p:extLst>
          </p:nvPr>
        </p:nvGraphicFramePr>
        <p:xfrm>
          <a:off x="1097280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9393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3E59AE-44F8-4FB9-BF05-C888FE3E1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EB37DC2-F511-ED4F-832B-58FAB824A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9" y="634946"/>
            <a:ext cx="3372529" cy="5055904"/>
          </a:xfrm>
        </p:spPr>
        <p:txBody>
          <a:bodyPr anchor="ctr">
            <a:normAutofit/>
          </a:bodyPr>
          <a:lstStyle/>
          <a:p>
            <a:r>
              <a:rPr lang="tr-TR" dirty="0"/>
              <a:t>Buluş Yoluyla Öğretim Stratejisi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35022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B6B14AE-589A-45CC-A30D-41995FC1F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6A979A3F-29AC-418F-8AEB-A50476ADE0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4539104"/>
              </p:ext>
            </p:extLst>
          </p:nvPr>
        </p:nvGraphicFramePr>
        <p:xfrm>
          <a:off x="4672427" y="703943"/>
          <a:ext cx="6901540" cy="5733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31B24200-7588-8743-A6DA-201542E9536B}"/>
              </a:ext>
            </a:extLst>
          </p:cNvPr>
          <p:cNvSpPr txBox="1"/>
          <p:nvPr/>
        </p:nvSpPr>
        <p:spPr>
          <a:xfrm>
            <a:off x="4352192" y="420914"/>
            <a:ext cx="7691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Buluş Yoluyla Öğretim Stratejisinin Uygulama Aşamaları</a:t>
            </a:r>
            <a:endParaRPr lang="tr-TR" sz="24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59270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F0A37D-2337-4AAF-98B0-7E4E9B98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C06BE70-2304-7940-8DF2-8B37C7DF8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lvl="0"/>
            <a:r>
              <a:rPr lang="tr-TR" sz="4900" dirty="0"/>
              <a:t>Araştırma-İnceleme Yoluyla Öğretim Stratejisi</a:t>
            </a:r>
            <a:endParaRPr lang="en-US" sz="49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5CCCF0-E573-463A-9760-1FDC0B2CF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7234D70-FB65-4E99-985E-64D219674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55A1FFAC-4DA4-024D-B06E-23631640A8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89111"/>
              </p:ext>
            </p:extLst>
          </p:nvPr>
        </p:nvGraphicFramePr>
        <p:xfrm>
          <a:off x="326571" y="2057402"/>
          <a:ext cx="11416938" cy="4016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0588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B83A6F-1C2B-9D48-A711-3A3B89919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5400" dirty="0"/>
              <a:t>Araştırma-İnceleme Yoluyla Öğretim Stratejisi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3C7D40-6437-5749-B082-91D3DE286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/>
              <a:t>Araştırma-İnceleme Yoluyla Öğretim Stratejisinin Üstün Yönleri</a:t>
            </a:r>
          </a:p>
          <a:p>
            <a:pPr lvl="1"/>
            <a:r>
              <a:rPr lang="tr-TR" dirty="0"/>
              <a:t>Bilimsel düşünme alışkanlığı ve becerisini geliştirir.</a:t>
            </a:r>
          </a:p>
          <a:p>
            <a:pPr lvl="1"/>
            <a:r>
              <a:rPr lang="tr-TR" dirty="0"/>
              <a:t>Sınıf içi ve dışı etkinliklere uygundur.</a:t>
            </a:r>
          </a:p>
          <a:p>
            <a:pPr lvl="1"/>
            <a:r>
              <a:rPr lang="tr-TR" dirty="0"/>
              <a:t>Öğrenci süreçte aktif olduğundan kalıcı öğrenmeler gerçekleşir.</a:t>
            </a:r>
          </a:p>
          <a:p>
            <a:pPr lvl="1"/>
            <a:r>
              <a:rPr lang="tr-TR" dirty="0"/>
              <a:t>Uygulama, analiz, sentez ve değerlendirme gibi üst düzey hedefleri için uygundur.</a:t>
            </a:r>
          </a:p>
          <a:p>
            <a:pPr lvl="1"/>
            <a:r>
              <a:rPr lang="tr-TR" dirty="0"/>
              <a:t>Neden sonuç ilişkilerini kavrama becerisini kazandırmada etkilidir.</a:t>
            </a:r>
          </a:p>
          <a:p>
            <a:pPr lvl="1"/>
            <a:r>
              <a:rPr lang="tr-TR" dirty="0"/>
              <a:t>Problem çözme becerisi kazandırır.</a:t>
            </a:r>
          </a:p>
          <a:p>
            <a:pPr lvl="1"/>
            <a:r>
              <a:rPr lang="tr-TR" dirty="0"/>
              <a:t>Öğrenci etkinliklerine dayalıdır.</a:t>
            </a:r>
          </a:p>
          <a:p>
            <a:pPr lvl="1"/>
            <a:r>
              <a:rPr lang="tr-TR" dirty="0"/>
              <a:t>Öğrenme sürecinde aktiftir.</a:t>
            </a:r>
          </a:p>
          <a:p>
            <a:pPr lvl="1"/>
            <a:r>
              <a:rPr lang="tr-TR" dirty="0"/>
              <a:t>Bilimsel düşünme alışkanlığı kazandırır.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3299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942521-8692-7541-B990-AF4D63F0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5400" dirty="0"/>
              <a:t>Araştırma-İnceleme Yoluyla Öğretim Stratejisi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1EE32D-C383-5846-9D91-6C682B160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/>
              <a:t>Araştırma-İnceleme Yoluyla Öğretim Stratejisinin Sınırlılıkları</a:t>
            </a:r>
          </a:p>
          <a:p>
            <a:pPr lvl="1"/>
            <a:r>
              <a:rPr lang="tr-TR" dirty="0"/>
              <a:t>Uzun zaman alır. </a:t>
            </a:r>
          </a:p>
          <a:p>
            <a:pPr lvl="1"/>
            <a:r>
              <a:rPr lang="tr-TR" dirty="0"/>
              <a:t>Sınıf dışı çalışmalar gerekir.</a:t>
            </a:r>
          </a:p>
          <a:p>
            <a:pPr lvl="1"/>
            <a:r>
              <a:rPr lang="tr-TR" dirty="0"/>
              <a:t>Araştırmanın sınırları iyi çizilmezse hedefler sapabilir.</a:t>
            </a:r>
          </a:p>
          <a:p>
            <a:pPr lvl="1"/>
            <a:r>
              <a:rPr lang="tr-TR" dirty="0"/>
              <a:t>Her konunun öğretiminde ve önkoşul öğrenmelerinin eksik olduğu durumlarda kullanılamaz.</a:t>
            </a:r>
          </a:p>
          <a:p>
            <a:pPr lvl="1"/>
            <a:r>
              <a:rPr lang="tr-TR" dirty="0"/>
              <a:t>Her konunun öğretilmesinde kullanılması uygun olmayabilir.</a:t>
            </a:r>
          </a:p>
          <a:p>
            <a:pPr lvl="1"/>
            <a:r>
              <a:rPr lang="tr-TR" dirty="0"/>
              <a:t>Her yaş düzeyi için uygun olmayabilir.</a:t>
            </a:r>
          </a:p>
          <a:p>
            <a:pPr lvl="1"/>
            <a:r>
              <a:rPr lang="tr-TR" dirty="0"/>
              <a:t>Zaman alıcıdır.						  </a:t>
            </a:r>
          </a:p>
          <a:p>
            <a:pPr lvl="1"/>
            <a:r>
              <a:rPr lang="tr-TR" dirty="0"/>
              <a:t>Sınıf mevcudu çok kalabalık olduğunda öğretmenin herkese ve her gruba ayıracağı rehberlik süresi sınırlı olacaktır.</a:t>
            </a:r>
          </a:p>
        </p:txBody>
      </p:sp>
    </p:spTree>
    <p:extLst>
      <p:ext uri="{BB962C8B-B14F-4D97-AF65-F5344CB8AC3E}">
        <p14:creationId xmlns:p14="http://schemas.microsoft.com/office/powerpoint/2010/main" val="3034638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3BCCAE5-A35B-4B66-A4A7-E23C34A40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1D984D6-24EE-1747-8ED5-90697FBA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286603"/>
            <a:ext cx="10058400" cy="1450757"/>
          </a:xfrm>
        </p:spPr>
        <p:txBody>
          <a:bodyPr>
            <a:normAutofit/>
          </a:bodyPr>
          <a:lstStyle/>
          <a:p>
            <a:r>
              <a:rPr lang="tr-TR" sz="4900"/>
              <a:t>Araştırma-İnceleme Yoluyla Öğretim Stratejisi</a:t>
            </a:r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6987BDFB-DE64-4B56-B44F-45FAE19FA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06573" y="1895846"/>
            <a:ext cx="9784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6" descr="Magnifying glass">
            <a:extLst>
              <a:ext uri="{FF2B5EF4-FFF2-40B4-BE49-F238E27FC236}">
                <a16:creationId xmlns:a16="http://schemas.microsoft.com/office/drawing/2014/main" id="{BADCC3E6-25FB-4C2D-B684-DB7431A11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509" y="2472903"/>
            <a:ext cx="3031484" cy="3031484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2987DD-6DA4-DB4B-B046-09D646666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460" y="2108201"/>
            <a:ext cx="6388260" cy="3760891"/>
          </a:xfrm>
        </p:spPr>
        <p:txBody>
          <a:bodyPr>
            <a:normAutofit/>
          </a:bodyPr>
          <a:lstStyle/>
          <a:p>
            <a:r>
              <a:rPr lang="tr-TR" b="1" dirty="0"/>
              <a:t>Araştırma-İnceleme Yoluyla Öğretim Stratejisinin Uygulama Aşamaları</a:t>
            </a:r>
          </a:p>
          <a:p>
            <a:pPr lvl="1"/>
            <a:r>
              <a:rPr lang="tr-TR" dirty="0"/>
              <a:t>Problemin hissedilmesi, sınırlanması ve tanımlanması</a:t>
            </a:r>
          </a:p>
          <a:p>
            <a:pPr lvl="1"/>
            <a:r>
              <a:rPr lang="tr-TR" dirty="0"/>
              <a:t>Çözüm ile ilgili kaynakları tarama ve bilgi toplama</a:t>
            </a:r>
          </a:p>
          <a:p>
            <a:pPr lvl="1"/>
            <a:r>
              <a:rPr lang="tr-TR" dirty="0"/>
              <a:t>Problemin çözümüne yönelik hipotezler kurma</a:t>
            </a:r>
          </a:p>
          <a:p>
            <a:pPr lvl="1"/>
            <a:r>
              <a:rPr lang="tr-TR" dirty="0"/>
              <a:t>Problemin çözümüne uygun araçları hazırlama, gerekli verileri toplama, toplanan verileri organize etme</a:t>
            </a:r>
          </a:p>
          <a:p>
            <a:pPr lvl="1"/>
            <a:r>
              <a:rPr lang="tr-TR" dirty="0"/>
              <a:t>Hipotezleri test etme</a:t>
            </a:r>
          </a:p>
          <a:p>
            <a:pPr lvl="1"/>
            <a:r>
              <a:rPr lang="tr-TR" dirty="0"/>
              <a:t>Çözüme ulaşma</a:t>
            </a:r>
          </a:p>
          <a:p>
            <a:pPr lvl="1"/>
            <a:endParaRPr lang="tr-TR" dirty="0"/>
          </a:p>
          <a:p>
            <a:endParaRPr lang="tr-TR" dirty="0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0B2EDFE5-9478-4774-9D3D-FEC7DC708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9304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166" name="Group 6">
            <a:extLst>
              <a:ext uri="{FF2B5EF4-FFF2-40B4-BE49-F238E27FC236}">
                <a16:creationId xmlns:a16="http://schemas.microsoft.com/office/drawing/2014/main" id="{BF90F307-0762-6C4F-96A5-9D657C993981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76828276"/>
              </p:ext>
            </p:extLst>
          </p:nvPr>
        </p:nvGraphicFramePr>
        <p:xfrm>
          <a:off x="943658" y="2349501"/>
          <a:ext cx="10624456" cy="3474720"/>
        </p:xfrm>
        <a:graphic>
          <a:graphicData uri="http://schemas.openxmlformats.org/drawingml/2006/table">
            <a:tbl>
              <a:tblPr/>
              <a:tblGrid>
                <a:gridCol w="521074">
                  <a:extLst>
                    <a:ext uri="{9D8B030D-6E8A-4147-A177-3AD203B41FA5}">
                      <a16:colId xmlns:a16="http://schemas.microsoft.com/office/drawing/2014/main" val="1170241567"/>
                    </a:ext>
                  </a:extLst>
                </a:gridCol>
                <a:gridCol w="3368444">
                  <a:extLst>
                    <a:ext uri="{9D8B030D-6E8A-4147-A177-3AD203B41FA5}">
                      <a16:colId xmlns:a16="http://schemas.microsoft.com/office/drawing/2014/main" val="2869300192"/>
                    </a:ext>
                  </a:extLst>
                </a:gridCol>
                <a:gridCol w="3366494">
                  <a:extLst>
                    <a:ext uri="{9D8B030D-6E8A-4147-A177-3AD203B41FA5}">
                      <a16:colId xmlns:a16="http://schemas.microsoft.com/office/drawing/2014/main" val="1703552235"/>
                    </a:ext>
                  </a:extLst>
                </a:gridCol>
                <a:gridCol w="3368444">
                  <a:extLst>
                    <a:ext uri="{9D8B030D-6E8A-4147-A177-3AD203B41FA5}">
                      <a16:colId xmlns:a16="http://schemas.microsoft.com/office/drawing/2014/main" val="1673811755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tr-TR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tr-TR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Sunuş yolu ile öğretme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tr-TR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Buluş yolu ile öğretme</a:t>
                      </a:r>
                      <a:endParaRPr kumimoji="0" lang="tr-TR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tr-TR" altLang="tr-TR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Araştırma-İnceleme yolu ile öğretme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6361922"/>
                  </a:ext>
                </a:extLst>
              </a:tr>
              <a:tr h="508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1.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Hedef davranış, bilgi, alma, uyarılma basamaklarından birinde olmalıdır.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Hedef davranış, kavrama, analiz, değerlendirme, tepkide bulunma, değer verme basamaklarında olmalıdır.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Hedefler uygulama ve analiz, sentez, örgütleme, kişilik, devinişsel alanda tüm basamakları kapsamalıdır.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063510"/>
                  </a:ext>
                </a:extLst>
              </a:tr>
              <a:tr h="508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2.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Önce ilgili kavramlar açıklanmalı ve örneklendirilmeli.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İlke buldurulmalı.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Problemler öğrencilere dağıtılmalı.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01762"/>
                  </a:ext>
                </a:extLst>
              </a:tr>
            </a:tbl>
          </a:graphicData>
        </a:graphic>
      </p:graphicFrame>
      <p:sp>
        <p:nvSpPr>
          <p:cNvPr id="220163" name="Rectangle 3">
            <a:extLst>
              <a:ext uri="{FF2B5EF4-FFF2-40B4-BE49-F238E27FC236}">
                <a16:creationId xmlns:a16="http://schemas.microsoft.com/office/drawing/2014/main" id="{1545A4D9-0137-4F4D-8A7F-26FD9A01B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751" y="260351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sp>
        <p:nvSpPr>
          <p:cNvPr id="220164" name="Rectangle 4">
            <a:extLst>
              <a:ext uri="{FF2B5EF4-FFF2-40B4-BE49-F238E27FC236}">
                <a16:creationId xmlns:a16="http://schemas.microsoft.com/office/drawing/2014/main" id="{3F82508E-CB2C-DE44-9308-8F735475F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549276"/>
            <a:ext cx="25193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sp>
        <p:nvSpPr>
          <p:cNvPr id="220165" name="Rectangle 5">
            <a:extLst>
              <a:ext uri="{FF2B5EF4-FFF2-40B4-BE49-F238E27FC236}">
                <a16:creationId xmlns:a16="http://schemas.microsoft.com/office/drawing/2014/main" id="{9A4FDCAE-1928-804B-BDE5-F693068FB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1" y="404814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E740C5A-2D5A-4C4F-BB45-6127BCB6DE4A}"/>
              </a:ext>
            </a:extLst>
          </p:cNvPr>
          <p:cNvSpPr txBox="1">
            <a:spLocks noChangeArrowheads="1"/>
          </p:cNvSpPr>
          <p:nvPr/>
        </p:nvSpPr>
        <p:spPr>
          <a:xfrm>
            <a:off x="1270229" y="80466"/>
            <a:ext cx="9971314" cy="13557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Stratejilerin Seçilip Uygulanmasında Dikkat Edilecek İlkeler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220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autoUpdateAnimBg="0"/>
      <p:bldP spid="220164" grpId="0" autoUpdateAnimBg="0"/>
      <p:bldP spid="220165" grpId="0" autoUpdateAnimBg="0"/>
      <p:bldP spid="10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>
            <a:extLst>
              <a:ext uri="{FF2B5EF4-FFF2-40B4-BE49-F238E27FC236}">
                <a16:creationId xmlns:a16="http://schemas.microsoft.com/office/drawing/2014/main" id="{1545A4D9-0137-4F4D-8A7F-26FD9A01B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751" y="260351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sp>
        <p:nvSpPr>
          <p:cNvPr id="220164" name="Rectangle 4">
            <a:extLst>
              <a:ext uri="{FF2B5EF4-FFF2-40B4-BE49-F238E27FC236}">
                <a16:creationId xmlns:a16="http://schemas.microsoft.com/office/drawing/2014/main" id="{3F82508E-CB2C-DE44-9308-8F735475F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549276"/>
            <a:ext cx="25193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sp>
        <p:nvSpPr>
          <p:cNvPr id="220165" name="Rectangle 5">
            <a:extLst>
              <a:ext uri="{FF2B5EF4-FFF2-40B4-BE49-F238E27FC236}">
                <a16:creationId xmlns:a16="http://schemas.microsoft.com/office/drawing/2014/main" id="{9A4FDCAE-1928-804B-BDE5-F693068FB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1" y="404814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graphicFrame>
        <p:nvGraphicFramePr>
          <p:cNvPr id="10" name="Group 6">
            <a:extLst>
              <a:ext uri="{FF2B5EF4-FFF2-40B4-BE49-F238E27FC236}">
                <a16:creationId xmlns:a16="http://schemas.microsoft.com/office/drawing/2014/main" id="{DE887FF4-EA8F-6C40-AD84-434F08BEF681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33189840"/>
              </p:ext>
            </p:extLst>
          </p:nvPr>
        </p:nvGraphicFramePr>
        <p:xfrm>
          <a:off x="457201" y="2017713"/>
          <a:ext cx="11416936" cy="4151723"/>
        </p:xfrm>
        <a:graphic>
          <a:graphicData uri="http://schemas.openxmlformats.org/drawingml/2006/table">
            <a:tbl>
              <a:tblPr/>
              <a:tblGrid>
                <a:gridCol w="559941">
                  <a:extLst>
                    <a:ext uri="{9D8B030D-6E8A-4147-A177-3AD203B41FA5}">
                      <a16:colId xmlns:a16="http://schemas.microsoft.com/office/drawing/2014/main" val="1630231557"/>
                    </a:ext>
                  </a:extLst>
                </a:gridCol>
                <a:gridCol w="3619697">
                  <a:extLst>
                    <a:ext uri="{9D8B030D-6E8A-4147-A177-3AD203B41FA5}">
                      <a16:colId xmlns:a16="http://schemas.microsoft.com/office/drawing/2014/main" val="1640070481"/>
                    </a:ext>
                  </a:extLst>
                </a:gridCol>
                <a:gridCol w="3617601">
                  <a:extLst>
                    <a:ext uri="{9D8B030D-6E8A-4147-A177-3AD203B41FA5}">
                      <a16:colId xmlns:a16="http://schemas.microsoft.com/office/drawing/2014/main" val="1164682308"/>
                    </a:ext>
                  </a:extLst>
                </a:gridCol>
                <a:gridCol w="3619697">
                  <a:extLst>
                    <a:ext uri="{9D8B030D-6E8A-4147-A177-3AD203B41FA5}">
                      <a16:colId xmlns:a16="http://schemas.microsoft.com/office/drawing/2014/main" val="547259689"/>
                    </a:ext>
                  </a:extLst>
                </a:gridCol>
              </a:tblGrid>
              <a:tr h="7937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tr-TR" altLang="tr-TR" sz="2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9576" marB="495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tr-TR" altLang="tr-TR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Sunuş yolu ile öğretme</a:t>
                      </a: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tr-TR" altLang="tr-TR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Buluş yolu ile öğretme</a:t>
                      </a:r>
                      <a:endParaRPr kumimoji="0" lang="tr-TR" altLang="tr-TR" sz="2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tr-TR" alt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Araştırma-İnceleme yolu ile öğretme</a:t>
                      </a: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20266"/>
                  </a:ext>
                </a:extLst>
              </a:tr>
              <a:tr h="1833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3.</a:t>
                      </a:r>
                    </a:p>
                  </a:txBody>
                  <a:tcPr marT="49576" marB="495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Dönüt alınmalı, yeterli değilse tekrarlanmalı.</a:t>
                      </a: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Tartışma ortamı açılmalı, pekiştireç verilmeli.</a:t>
                      </a: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Problem çözümü ile ilgili çözüm sınıftan istenmeli, gerekçe sorulmalı, çözdürülmeli.</a:t>
                      </a: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020663"/>
                  </a:ext>
                </a:extLst>
              </a:tr>
              <a:tr h="14874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4.</a:t>
                      </a:r>
                    </a:p>
                  </a:txBody>
                  <a:tcPr marT="49576" marB="495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Doğru yanıtlara pekiştireç verilmeli.</a:t>
                      </a: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Öğretmen açıklamada </a:t>
                      </a:r>
                      <a:r>
                        <a:rPr kumimoji="0" lang="tr-TR" altLang="tr-TR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bulunmamalı, </a:t>
                      </a:r>
                      <a:r>
                        <a:rPr kumimoji="0" lang="tr-TR" altLang="tr-TR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orkestra şefi gibi davranmalı.</a:t>
                      </a: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Her öğrenciden araç-gereç istenmeli ve çözümde gözlem yapılmalı.</a:t>
                      </a:r>
                    </a:p>
                  </a:txBody>
                  <a:tcPr marT="49576" marB="495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3985644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0DD62EE2-9F44-B041-A098-7390ACF74C73}"/>
              </a:ext>
            </a:extLst>
          </p:cNvPr>
          <p:cNvSpPr txBox="1">
            <a:spLocks noChangeArrowheads="1"/>
          </p:cNvSpPr>
          <p:nvPr/>
        </p:nvSpPr>
        <p:spPr>
          <a:xfrm>
            <a:off x="1186543" y="181069"/>
            <a:ext cx="9958251" cy="13557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Stratejilerin Seçilip Uygulanmasında Dikkat Edilecek İlkeler </a:t>
            </a:r>
          </a:p>
        </p:txBody>
      </p:sp>
    </p:spTree>
    <p:extLst>
      <p:ext uri="{BB962C8B-B14F-4D97-AF65-F5344CB8AC3E}">
        <p14:creationId xmlns:p14="http://schemas.microsoft.com/office/powerpoint/2010/main" val="17644658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autoUpdateAnimBg="0"/>
      <p:bldP spid="220164" grpId="0" autoUpdateAnimBg="0"/>
      <p:bldP spid="220165" grpId="0" autoUpdateAnimBg="0"/>
      <p:bldP spid="1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E8743EF5-7224-EB43-A212-59C286CFDB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7246" y="0"/>
            <a:ext cx="10062754" cy="1355725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Stratejilerin Seçilip Uygulanmasında Dikkat Edilecek İlkeler </a:t>
            </a:r>
          </a:p>
        </p:txBody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1545A4D9-0137-4F4D-8A7F-26FD9A01B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751" y="260351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sp>
        <p:nvSpPr>
          <p:cNvPr id="220164" name="Rectangle 4">
            <a:extLst>
              <a:ext uri="{FF2B5EF4-FFF2-40B4-BE49-F238E27FC236}">
                <a16:creationId xmlns:a16="http://schemas.microsoft.com/office/drawing/2014/main" id="{3F82508E-CB2C-DE44-9308-8F735475F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549276"/>
            <a:ext cx="25193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sp>
        <p:nvSpPr>
          <p:cNvPr id="220165" name="Rectangle 5">
            <a:extLst>
              <a:ext uri="{FF2B5EF4-FFF2-40B4-BE49-F238E27FC236}">
                <a16:creationId xmlns:a16="http://schemas.microsoft.com/office/drawing/2014/main" id="{9A4FDCAE-1928-804B-BDE5-F693068FB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1" y="404814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kumimoji="1" lang="tr-TR" altLang="tr-TR" b="1">
              <a:latin typeface="Arial" panose="020B0604020202020204" pitchFamily="34" charset="0"/>
            </a:endParaRPr>
          </a:p>
        </p:txBody>
      </p:sp>
      <p:graphicFrame>
        <p:nvGraphicFramePr>
          <p:cNvPr id="10" name="Group 6">
            <a:extLst>
              <a:ext uri="{FF2B5EF4-FFF2-40B4-BE49-F238E27FC236}">
                <a16:creationId xmlns:a16="http://schemas.microsoft.com/office/drawing/2014/main" id="{93E4C1D3-722D-7D46-BFFA-E0999BFC89D2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89295369"/>
              </p:ext>
            </p:extLst>
          </p:nvPr>
        </p:nvGraphicFramePr>
        <p:xfrm>
          <a:off x="623886" y="2017713"/>
          <a:ext cx="11237188" cy="4208464"/>
        </p:xfrm>
        <a:graphic>
          <a:graphicData uri="http://schemas.openxmlformats.org/drawingml/2006/table">
            <a:tbl>
              <a:tblPr/>
              <a:tblGrid>
                <a:gridCol w="551125">
                  <a:extLst>
                    <a:ext uri="{9D8B030D-6E8A-4147-A177-3AD203B41FA5}">
                      <a16:colId xmlns:a16="http://schemas.microsoft.com/office/drawing/2014/main" val="762236716"/>
                    </a:ext>
                  </a:extLst>
                </a:gridCol>
                <a:gridCol w="3562709">
                  <a:extLst>
                    <a:ext uri="{9D8B030D-6E8A-4147-A177-3AD203B41FA5}">
                      <a16:colId xmlns:a16="http://schemas.microsoft.com/office/drawing/2014/main" val="4204981425"/>
                    </a:ext>
                  </a:extLst>
                </a:gridCol>
                <a:gridCol w="3560645">
                  <a:extLst>
                    <a:ext uri="{9D8B030D-6E8A-4147-A177-3AD203B41FA5}">
                      <a16:colId xmlns:a16="http://schemas.microsoft.com/office/drawing/2014/main" val="2385222809"/>
                    </a:ext>
                  </a:extLst>
                </a:gridCol>
                <a:gridCol w="3562709">
                  <a:extLst>
                    <a:ext uri="{9D8B030D-6E8A-4147-A177-3AD203B41FA5}">
                      <a16:colId xmlns:a16="http://schemas.microsoft.com/office/drawing/2014/main" val="1235660275"/>
                    </a:ext>
                  </a:extLst>
                </a:gridCol>
              </a:tblGrid>
              <a:tr h="731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tr-TR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tr-TR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Sunuş yolu ile öğretme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tr-TR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Buluş yolu ile öğretme</a:t>
                      </a:r>
                      <a:endParaRPr kumimoji="0" lang="tr-TR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tr-TR" altLang="tr-TR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Araştırma-İnceleme yolu ile öğretme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291183"/>
                  </a:ext>
                </a:extLst>
              </a:tr>
              <a:tr h="1371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5.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Öğretmen, sürekli (5-6 dakikadan fazla) konuşmamalı.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Öğrenciler, akıl yürütmeye yönlendirmeli.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Öncelikle ön koşul hedef davranışlar kazandırılmış olunmalı.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220476"/>
                  </a:ext>
                </a:extLst>
              </a:tr>
              <a:tr h="1052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6.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Her öğrenciye söz hakkı vermeli, göz iletişimi kurulmalı.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Yeni örnekler istenmeli, örnekler tartışılmalı.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Öğretmen yol gösterici (rehber) olmalı.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365103"/>
                  </a:ext>
                </a:extLst>
              </a:tr>
              <a:tr h="1052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7.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“</a:t>
                      </a: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Anlaşılmayan yer var mı?</a:t>
                      </a:r>
                      <a:r>
                        <a:rPr kumimoji="0" lang="tr-TR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”</a:t>
                      </a: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 diye sormalı.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Tartışmanın başka yöne kaymasına izin verilmemeli.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Courier New" panose="02070309020205020404" pitchFamily="49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rgbClr val="7F7F7F"/>
                          </a:solidFill>
                          <a:latin typeface="Century Gothic" panose="020B0502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Birçok yöntem ve teknikler bir arada kullanılmalı.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574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1474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2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2" grpId="0" autoUpdateAnimBg="0"/>
      <p:bldP spid="220163" grpId="0" autoUpdateAnimBg="0"/>
      <p:bldP spid="220164" grpId="0" autoUpdateAnimBg="0"/>
      <p:bldP spid="220165" grpId="0" autoUpdateAnimBg="0"/>
    </p:bldLst>
  </p:timing>
</p:sld>
</file>

<file path=ppt/theme/theme1.xml><?xml version="1.0" encoding="utf-8"?>
<a:theme xmlns:a="http://schemas.openxmlformats.org/drawingml/2006/main" name="RetrospectVTI">
  <a:themeElements>
    <a:clrScheme name="AnalogousFromLightSeedRightStep">
      <a:dk1>
        <a:srgbClr val="000000"/>
      </a:dk1>
      <a:lt1>
        <a:srgbClr val="FFFFFF"/>
      </a:lt1>
      <a:dk2>
        <a:srgbClr val="412427"/>
      </a:dk2>
      <a:lt2>
        <a:srgbClr val="E2E8E7"/>
      </a:lt2>
      <a:accent1>
        <a:srgbClr val="C6969B"/>
      </a:accent1>
      <a:accent2>
        <a:srgbClr val="BA927F"/>
      </a:accent2>
      <a:accent3>
        <a:srgbClr val="AEA384"/>
      </a:accent3>
      <a:accent4>
        <a:srgbClr val="A0A873"/>
      </a:accent4>
      <a:accent5>
        <a:srgbClr val="93AB81"/>
      </a:accent5>
      <a:accent6>
        <a:srgbClr val="79B078"/>
      </a:accent6>
      <a:hlink>
        <a:srgbClr val="568E88"/>
      </a:hlink>
      <a:folHlink>
        <a:srgbClr val="7F7F7F"/>
      </a:folHlink>
    </a:clrScheme>
    <a:fontScheme name="Retrospect">
      <a:majorFont>
        <a:latin typeface="Garamon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{4841ACF3-35D4-D845-A682-57D35D8C1E48}tf10001072</Template>
  <TotalTime>270</TotalTime>
  <Words>1258</Words>
  <Application>Microsoft Macintosh PowerPoint</Application>
  <PresentationFormat>Geniş ekran</PresentationFormat>
  <Paragraphs>161</Paragraphs>
  <Slides>21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7" baseType="lpstr">
      <vt:lpstr>Arial</vt:lpstr>
      <vt:lpstr>Calibri</vt:lpstr>
      <vt:lpstr>Garamond</vt:lpstr>
      <vt:lpstr>Tahoma</vt:lpstr>
      <vt:lpstr>Wingdings</vt:lpstr>
      <vt:lpstr>RetrospectVTI</vt:lpstr>
      <vt:lpstr>ÖĞRETİM İLKE VE YÖNTEMLERİ </vt:lpstr>
      <vt:lpstr>Öğretim Stratejileri</vt:lpstr>
      <vt:lpstr>Sunuş Yoluyla Öğretim Stratejisi</vt:lpstr>
      <vt:lpstr>Sunuş Yoluyla Öğretim Stratejisi</vt:lpstr>
      <vt:lpstr>Sunuş Yoluyla Öğretim Stratejisi</vt:lpstr>
      <vt:lpstr>Sunuş Yoluyla Öğretim Stratejisi</vt:lpstr>
      <vt:lpstr>Sunuş Yoluyla Öğretim Stratejisi</vt:lpstr>
      <vt:lpstr>Sunuş Yoluyla Öğretim Stratejisi</vt:lpstr>
      <vt:lpstr>Buluş Yoluyla Öğretim Stratejisi</vt:lpstr>
      <vt:lpstr>Buluş Yoluyla Öğretim Stratejisi</vt:lpstr>
      <vt:lpstr>Buluş Yoluyla Öğretim Stratejisi</vt:lpstr>
      <vt:lpstr>Buluş Yoluyla Öğretim Stratejisi</vt:lpstr>
      <vt:lpstr>Buluş Yoluyla Öğretim Stratejisi</vt:lpstr>
      <vt:lpstr>Buluş Yoluyla Öğretim Stratejisi</vt:lpstr>
      <vt:lpstr>Araştırma-İnceleme Yoluyla Öğretim Stratejisi</vt:lpstr>
      <vt:lpstr>Araştırma-İnceleme Yoluyla Öğretim Stratejisi</vt:lpstr>
      <vt:lpstr>Araştırma-İnceleme Yoluyla Öğretim Stratejisi</vt:lpstr>
      <vt:lpstr>Araştırma-İnceleme Yoluyla Öğretim Stratejisi</vt:lpstr>
      <vt:lpstr>PowerPoint Sunusu</vt:lpstr>
      <vt:lpstr>PowerPoint Sunusu</vt:lpstr>
      <vt:lpstr>Stratejilerin Seçilip Uygulanmasında Dikkat Edilecek İlkeler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İLKE VE YÖNTEMLERİ </dc:title>
  <dc:creator>ELİF SOBİ</dc:creator>
  <cp:lastModifiedBy>ELİF SOBİ</cp:lastModifiedBy>
  <cp:revision>4</cp:revision>
  <dcterms:created xsi:type="dcterms:W3CDTF">2021-11-03T11:19:20Z</dcterms:created>
  <dcterms:modified xsi:type="dcterms:W3CDTF">2021-11-04T08:39:05Z</dcterms:modified>
</cp:coreProperties>
</file>